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Barlow Semi Condensed Light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Roboto Mono Light"/>
      <p:regular r:id="rId26"/>
      <p:bold r:id="rId27"/>
      <p:italic r:id="rId28"/>
      <p:boldItalic r:id="rId29"/>
    </p:embeddedFont>
    <p:embeddedFont>
      <p:font typeface="Roboto Light"/>
      <p:regular r:id="rId30"/>
      <p:bold r:id="rId31"/>
      <p:italic r:id="rId32"/>
      <p:boldItalic r:id="rId33"/>
    </p:embeddedFont>
    <p:embeddedFont>
      <p:font typeface="Reem Kufi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SemiCondensedLight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BarlowSemiCondensedLight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Light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MonoLight-italic.fntdata"/><Relationship Id="rId27" Type="http://schemas.openxmlformats.org/officeDocument/2006/relationships/font" Target="fonts/RobotoMono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Light-bold.fntdata"/><Relationship Id="rId30" Type="http://schemas.openxmlformats.org/officeDocument/2006/relationships/font" Target="fonts/RobotoLight-regular.fntdata"/><Relationship Id="rId11" Type="http://schemas.openxmlformats.org/officeDocument/2006/relationships/slide" Target="slides/slide6.xml"/><Relationship Id="rId33" Type="http://schemas.openxmlformats.org/officeDocument/2006/relationships/font" Target="fonts/Roboto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Light-italic.fntdata"/><Relationship Id="rId13" Type="http://schemas.openxmlformats.org/officeDocument/2006/relationships/slide" Target="slides/slide8.xml"/><Relationship Id="rId35" Type="http://schemas.openxmlformats.org/officeDocument/2006/relationships/font" Target="fonts/ReemKufi-bold.fntdata"/><Relationship Id="rId12" Type="http://schemas.openxmlformats.org/officeDocument/2006/relationships/slide" Target="slides/slide7.xml"/><Relationship Id="rId34" Type="http://schemas.openxmlformats.org/officeDocument/2006/relationships/font" Target="fonts/ReemKufi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19" Type="http://schemas.openxmlformats.org/officeDocument/2006/relationships/font" Target="fonts/BarlowSemiCondensedLight-bold.fntdata"/><Relationship Id="rId18" Type="http://schemas.openxmlformats.org/officeDocument/2006/relationships/font" Target="fonts/BarlowSemiCondensed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9fd163214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9fd163214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9fd163214_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f9fd163214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9fd163214_0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9fd163214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9fd163214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9fd163214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9fd163214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9fd163214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9fd163214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f9fd163214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9fd163214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f9fd163214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9fd163214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f9fd163214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9fd163214_0_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f9fd163214_0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9fd163214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9fd163214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517C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368000" y="1340500"/>
            <a:ext cx="6408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199750" y="3303975"/>
            <a:ext cx="4744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889925" y="1022525"/>
            <a:ext cx="5364129" cy="2991307"/>
          </a:xfrm>
          <a:custGeom>
            <a:rect b="b" l="l" r="r" t="t"/>
            <a:pathLst>
              <a:path extrusionOk="0" fill="none" h="84542" w="151604">
                <a:moveTo>
                  <a:pt x="151603" y="64704"/>
                </a:moveTo>
                <a:lnTo>
                  <a:pt x="151603" y="84541"/>
                </a:lnTo>
                <a:lnTo>
                  <a:pt x="0" y="84541"/>
                </a:lnTo>
                <a:lnTo>
                  <a:pt x="0" y="0"/>
                </a:lnTo>
                <a:lnTo>
                  <a:pt x="75397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517C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5184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subTitle"/>
          </p:nvPr>
        </p:nvSpPr>
        <p:spPr>
          <a:xfrm>
            <a:off x="2142150" y="3358025"/>
            <a:ext cx="4859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/>
          <p:nvPr/>
        </p:nvSpPr>
        <p:spPr>
          <a:xfrm>
            <a:off x="1957938" y="1843163"/>
            <a:ext cx="5228133" cy="2066766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1">
    <p:bg>
      <p:bgPr>
        <a:solidFill>
          <a:srgbClr val="00517C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5262075" y="10808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4" name="Google Shape;54;p12"/>
          <p:cNvSpPr txBox="1"/>
          <p:nvPr>
            <p:ph idx="1" type="subTitle"/>
          </p:nvPr>
        </p:nvSpPr>
        <p:spPr>
          <a:xfrm>
            <a:off x="5262075" y="1695200"/>
            <a:ext cx="2798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2" type="title"/>
          </p:nvPr>
        </p:nvSpPr>
        <p:spPr>
          <a:xfrm>
            <a:off x="1283850" y="10808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6" name="Google Shape;56;p12"/>
          <p:cNvSpPr txBox="1"/>
          <p:nvPr>
            <p:ph idx="3" type="subTitle"/>
          </p:nvPr>
        </p:nvSpPr>
        <p:spPr>
          <a:xfrm>
            <a:off x="1284050" y="1695200"/>
            <a:ext cx="2798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2"/>
          <p:cNvSpPr/>
          <p:nvPr/>
        </p:nvSpPr>
        <p:spPr>
          <a:xfrm>
            <a:off x="1133175" y="9726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5096475" y="9726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1_1">
    <p:bg>
      <p:bgPr>
        <a:solidFill>
          <a:srgbClr val="00517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5262075" y="23000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1" name="Google Shape;61;p13"/>
          <p:cNvSpPr txBox="1"/>
          <p:nvPr>
            <p:ph idx="2" type="title"/>
          </p:nvPr>
        </p:nvSpPr>
        <p:spPr>
          <a:xfrm>
            <a:off x="1283850" y="23000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2" name="Google Shape;62;p13"/>
          <p:cNvSpPr/>
          <p:nvPr/>
        </p:nvSpPr>
        <p:spPr>
          <a:xfrm>
            <a:off x="1133175" y="21918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096475" y="21918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/>
          <p:nvPr>
            <p:ph idx="3"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 1">
  <p:cSld name="CUSTOM_11_1_1">
    <p:bg>
      <p:bgPr>
        <a:solidFill>
          <a:srgbClr val="00517C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6308625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6523425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69" name="Google Shape;69;p14"/>
          <p:cNvSpPr/>
          <p:nvPr/>
        </p:nvSpPr>
        <p:spPr>
          <a:xfrm>
            <a:off x="6824163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3384150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2" type="subTitle"/>
          </p:nvPr>
        </p:nvSpPr>
        <p:spPr>
          <a:xfrm>
            <a:off x="3598950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72" name="Google Shape;72;p14"/>
          <p:cNvSpPr/>
          <p:nvPr/>
        </p:nvSpPr>
        <p:spPr>
          <a:xfrm>
            <a:off x="3899688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459675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idx="3" type="subTitle"/>
          </p:nvPr>
        </p:nvSpPr>
        <p:spPr>
          <a:xfrm>
            <a:off x="674475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75" name="Google Shape;75;p14"/>
          <p:cNvSpPr/>
          <p:nvPr/>
        </p:nvSpPr>
        <p:spPr>
          <a:xfrm>
            <a:off x="975213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4">
    <p:bg>
      <p:bgPr>
        <a:solidFill>
          <a:srgbClr val="00517C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397100" y="2751175"/>
            <a:ext cx="47799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cxnSp>
        <p:nvCxnSpPr>
          <p:cNvPr id="79" name="Google Shape;79;p16"/>
          <p:cNvCxnSpPr/>
          <p:nvPr/>
        </p:nvCxnSpPr>
        <p:spPr>
          <a:xfrm flipH="1">
            <a:off x="726300" y="2747975"/>
            <a:ext cx="3845700" cy="1857300"/>
          </a:xfrm>
          <a:prstGeom prst="bentConnector3">
            <a:avLst>
              <a:gd fmla="val -10062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16"/>
          <p:cNvSpPr txBox="1"/>
          <p:nvPr/>
        </p:nvSpPr>
        <p:spPr>
          <a:xfrm>
            <a:off x="5972425" y="3624650"/>
            <a:ext cx="733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5712375" y="539500"/>
            <a:ext cx="24636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975238" y="800100"/>
            <a:ext cx="3981900" cy="3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4" name="Google Shape;84;p17"/>
          <p:cNvSpPr/>
          <p:nvPr/>
        </p:nvSpPr>
        <p:spPr>
          <a:xfrm>
            <a:off x="713100" y="539500"/>
            <a:ext cx="4449211" cy="3657607"/>
          </a:xfrm>
          <a:custGeom>
            <a:rect b="b" l="l" r="r" t="t"/>
            <a:pathLst>
              <a:path extrusionOk="0" fill="none" h="109166" w="140887">
                <a:moveTo>
                  <a:pt x="140887" y="1"/>
                </a:moveTo>
                <a:lnTo>
                  <a:pt x="0" y="1"/>
                </a:lnTo>
                <a:lnTo>
                  <a:pt x="0" y="109166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5162300" y="539500"/>
            <a:ext cx="3268648" cy="1689188"/>
          </a:xfrm>
          <a:custGeom>
            <a:rect b="b" l="l" r="r" t="t"/>
            <a:pathLst>
              <a:path extrusionOk="0" fill="none" h="50416" w="100427">
                <a:moveTo>
                  <a:pt x="1" y="1"/>
                </a:moveTo>
                <a:lnTo>
                  <a:pt x="100426" y="1"/>
                </a:lnTo>
                <a:lnTo>
                  <a:pt x="100426" y="50416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ctrTitle"/>
          </p:nvPr>
        </p:nvSpPr>
        <p:spPr>
          <a:xfrm>
            <a:off x="5758500" y="1474275"/>
            <a:ext cx="1942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88" name="Google Shape;88;p18"/>
          <p:cNvSpPr txBox="1"/>
          <p:nvPr>
            <p:ph idx="2" type="title"/>
          </p:nvPr>
        </p:nvSpPr>
        <p:spPr>
          <a:xfrm>
            <a:off x="5758500" y="2800338"/>
            <a:ext cx="24948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89" name="Google Shape;89;p18"/>
          <p:cNvSpPr/>
          <p:nvPr/>
        </p:nvSpPr>
        <p:spPr>
          <a:xfrm rot="10800000">
            <a:off x="5500546" y="1468047"/>
            <a:ext cx="2954074" cy="2496728"/>
          </a:xfrm>
          <a:custGeom>
            <a:rect b="b" l="l" r="r" t="t"/>
            <a:pathLst>
              <a:path extrusionOk="0" fill="none" h="55560" w="146841">
                <a:moveTo>
                  <a:pt x="1" y="0"/>
                </a:moveTo>
                <a:lnTo>
                  <a:pt x="1" y="30959"/>
                </a:lnTo>
                <a:lnTo>
                  <a:pt x="146841" y="30959"/>
                </a:lnTo>
                <a:lnTo>
                  <a:pt x="146841" y="55559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2681550" y="539500"/>
            <a:ext cx="37809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2" name="Google Shape;92;p19"/>
          <p:cNvSpPr txBox="1"/>
          <p:nvPr>
            <p:ph idx="1" type="subTitle"/>
          </p:nvPr>
        </p:nvSpPr>
        <p:spPr>
          <a:xfrm>
            <a:off x="967000" y="1915088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93" name="Google Shape;93;p19"/>
          <p:cNvSpPr txBox="1"/>
          <p:nvPr>
            <p:ph idx="2" type="subTitle"/>
          </p:nvPr>
        </p:nvSpPr>
        <p:spPr>
          <a:xfrm>
            <a:off x="4825800" y="1945138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94" name="Google Shape;94;p19"/>
          <p:cNvSpPr txBox="1"/>
          <p:nvPr>
            <p:ph idx="3" type="subTitle"/>
          </p:nvPr>
        </p:nvSpPr>
        <p:spPr>
          <a:xfrm>
            <a:off x="967000" y="3430425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95" name="Google Shape;95;p19"/>
          <p:cNvSpPr txBox="1"/>
          <p:nvPr>
            <p:ph idx="4" type="subTitle"/>
          </p:nvPr>
        </p:nvSpPr>
        <p:spPr>
          <a:xfrm>
            <a:off x="4825800" y="3430425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96" name="Google Shape;96;p19"/>
          <p:cNvSpPr txBox="1"/>
          <p:nvPr>
            <p:ph idx="5" type="subTitle"/>
          </p:nvPr>
        </p:nvSpPr>
        <p:spPr>
          <a:xfrm>
            <a:off x="967000" y="1708200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6" type="subTitle"/>
          </p:nvPr>
        </p:nvSpPr>
        <p:spPr>
          <a:xfrm>
            <a:off x="4825800" y="1711250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7" type="subTitle"/>
          </p:nvPr>
        </p:nvSpPr>
        <p:spPr>
          <a:xfrm>
            <a:off x="4825800" y="3223525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8" type="subTitle"/>
          </p:nvPr>
        </p:nvSpPr>
        <p:spPr>
          <a:xfrm>
            <a:off x="967000" y="3223525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/>
          <p:nvPr/>
        </p:nvSpPr>
        <p:spPr>
          <a:xfrm>
            <a:off x="713225" y="1303975"/>
            <a:ext cx="7717451" cy="3309778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967000" y="537275"/>
            <a:ext cx="3347700" cy="17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" type="subTitle"/>
          </p:nvPr>
        </p:nvSpPr>
        <p:spPr>
          <a:xfrm>
            <a:off x="4825800" y="1103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2" type="subTitle"/>
          </p:nvPr>
        </p:nvSpPr>
        <p:spPr>
          <a:xfrm>
            <a:off x="4825800" y="800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3" type="subTitle"/>
          </p:nvPr>
        </p:nvSpPr>
        <p:spPr>
          <a:xfrm>
            <a:off x="4825800" y="2374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4" type="subTitle"/>
          </p:nvPr>
        </p:nvSpPr>
        <p:spPr>
          <a:xfrm>
            <a:off x="4825800" y="2071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5" type="subTitle"/>
          </p:nvPr>
        </p:nvSpPr>
        <p:spPr>
          <a:xfrm>
            <a:off x="4825800" y="3645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6" type="subTitle"/>
          </p:nvPr>
        </p:nvSpPr>
        <p:spPr>
          <a:xfrm>
            <a:off x="4825800" y="3342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cxnSp>
        <p:nvCxnSpPr>
          <p:cNvPr id="109" name="Google Shape;109;p20"/>
          <p:cNvCxnSpPr/>
          <p:nvPr/>
        </p:nvCxnSpPr>
        <p:spPr>
          <a:xfrm>
            <a:off x="717950" y="525075"/>
            <a:ext cx="7715400" cy="41040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517C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050" y="1793300"/>
            <a:ext cx="38574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2" type="title"/>
          </p:nvPr>
        </p:nvSpPr>
        <p:spPr>
          <a:xfrm>
            <a:off x="713225" y="2172050"/>
            <a:ext cx="3857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745825" y="2761000"/>
            <a:ext cx="28248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flipH="1">
            <a:off x="713130" y="1303975"/>
            <a:ext cx="3860236" cy="2698775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8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5162175" y="539500"/>
            <a:ext cx="30138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2" type="title"/>
          </p:nvPr>
        </p:nvSpPr>
        <p:spPr>
          <a:xfrm>
            <a:off x="713225" y="939675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1635725" y="885825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3" type="title"/>
          </p:nvPr>
        </p:nvSpPr>
        <p:spPr>
          <a:xfrm>
            <a:off x="713225" y="1842688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15" name="Google Shape;115;p21"/>
          <p:cNvSpPr txBox="1"/>
          <p:nvPr>
            <p:ph idx="4" type="subTitle"/>
          </p:nvPr>
        </p:nvSpPr>
        <p:spPr>
          <a:xfrm>
            <a:off x="1635725" y="1788838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5" type="title"/>
          </p:nvPr>
        </p:nvSpPr>
        <p:spPr>
          <a:xfrm>
            <a:off x="713225" y="2799550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17" name="Google Shape;117;p21"/>
          <p:cNvSpPr txBox="1"/>
          <p:nvPr>
            <p:ph idx="6" type="subTitle"/>
          </p:nvPr>
        </p:nvSpPr>
        <p:spPr>
          <a:xfrm>
            <a:off x="1635725" y="2745700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7" type="title"/>
          </p:nvPr>
        </p:nvSpPr>
        <p:spPr>
          <a:xfrm>
            <a:off x="713225" y="3756400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19" name="Google Shape;119;p21"/>
          <p:cNvSpPr txBox="1"/>
          <p:nvPr>
            <p:ph idx="8" type="subTitle"/>
          </p:nvPr>
        </p:nvSpPr>
        <p:spPr>
          <a:xfrm>
            <a:off x="1635725" y="3702550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"/>
          <p:cNvSpPr/>
          <p:nvPr/>
        </p:nvSpPr>
        <p:spPr>
          <a:xfrm>
            <a:off x="713225" y="539500"/>
            <a:ext cx="4237385" cy="4068992"/>
          </a:xfrm>
          <a:custGeom>
            <a:rect b="b" l="l" r="r" t="t"/>
            <a:pathLst>
              <a:path extrusionOk="0" fill="none" h="117882" w="140102">
                <a:moveTo>
                  <a:pt x="140101" y="0"/>
                </a:moveTo>
                <a:lnTo>
                  <a:pt x="127408" y="0"/>
                </a:lnTo>
                <a:lnTo>
                  <a:pt x="127408" y="117881"/>
                </a:lnTo>
                <a:lnTo>
                  <a:pt x="1" y="11788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950601" y="539500"/>
            <a:ext cx="3480175" cy="1560765"/>
          </a:xfrm>
          <a:custGeom>
            <a:rect b="b" l="l" r="r" t="t"/>
            <a:pathLst>
              <a:path extrusionOk="0" fill="none" h="51202" w="101212">
                <a:moveTo>
                  <a:pt x="34531" y="51201"/>
                </a:moveTo>
                <a:lnTo>
                  <a:pt x="101212" y="51201"/>
                </a:lnTo>
                <a:lnTo>
                  <a:pt x="101212" y="0"/>
                </a:ln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bg>
      <p:bgPr>
        <a:solidFill>
          <a:srgbClr val="00517C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4572000" y="1793300"/>
            <a:ext cx="38574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2"/>
          <p:cNvSpPr txBox="1"/>
          <p:nvPr>
            <p:ph idx="2" type="title"/>
          </p:nvPr>
        </p:nvSpPr>
        <p:spPr>
          <a:xfrm>
            <a:off x="4572000" y="2172050"/>
            <a:ext cx="3857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72000" y="2763100"/>
            <a:ext cx="2825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22"/>
          <p:cNvSpPr/>
          <p:nvPr/>
        </p:nvSpPr>
        <p:spPr>
          <a:xfrm>
            <a:off x="4572096" y="1303975"/>
            <a:ext cx="3857215" cy="2698775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1544200" y="539500"/>
            <a:ext cx="60639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713225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0" name="Google Shape;130;p23"/>
          <p:cNvSpPr txBox="1"/>
          <p:nvPr>
            <p:ph idx="2" type="title"/>
          </p:nvPr>
        </p:nvSpPr>
        <p:spPr>
          <a:xfrm>
            <a:off x="838625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2715883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2" name="Google Shape;132;p23"/>
          <p:cNvSpPr txBox="1"/>
          <p:nvPr>
            <p:ph idx="4" type="title"/>
          </p:nvPr>
        </p:nvSpPr>
        <p:spPr>
          <a:xfrm>
            <a:off x="2841283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4718541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idx="6" type="title"/>
          </p:nvPr>
        </p:nvSpPr>
        <p:spPr>
          <a:xfrm>
            <a:off x="4843941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6721199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6" name="Google Shape;136;p23"/>
          <p:cNvSpPr txBox="1"/>
          <p:nvPr>
            <p:ph idx="8" type="title"/>
          </p:nvPr>
        </p:nvSpPr>
        <p:spPr>
          <a:xfrm>
            <a:off x="6846599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cxnSp>
        <p:nvCxnSpPr>
          <p:cNvPr id="137" name="Google Shape;137;p23"/>
          <p:cNvCxnSpPr/>
          <p:nvPr/>
        </p:nvCxnSpPr>
        <p:spPr>
          <a:xfrm>
            <a:off x="2568400" y="2521775"/>
            <a:ext cx="0" cy="1538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23"/>
          <p:cNvCxnSpPr/>
          <p:nvPr/>
        </p:nvCxnSpPr>
        <p:spPr>
          <a:xfrm>
            <a:off x="4572000" y="2521775"/>
            <a:ext cx="0" cy="1538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23"/>
          <p:cNvCxnSpPr/>
          <p:nvPr/>
        </p:nvCxnSpPr>
        <p:spPr>
          <a:xfrm>
            <a:off x="6561125" y="2521775"/>
            <a:ext cx="0" cy="1538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 1">
  <p:cSld name="CUSTOM_5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1544200" y="539500"/>
            <a:ext cx="60639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" type="subTitle"/>
          </p:nvPr>
        </p:nvSpPr>
        <p:spPr>
          <a:xfrm>
            <a:off x="2715883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3" name="Google Shape;143;p24"/>
          <p:cNvSpPr txBox="1"/>
          <p:nvPr>
            <p:ph idx="2" type="title"/>
          </p:nvPr>
        </p:nvSpPr>
        <p:spPr>
          <a:xfrm>
            <a:off x="2841283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44" name="Google Shape;144;p24"/>
          <p:cNvSpPr txBox="1"/>
          <p:nvPr>
            <p:ph idx="3" type="subTitle"/>
          </p:nvPr>
        </p:nvSpPr>
        <p:spPr>
          <a:xfrm>
            <a:off x="4718541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4" type="title"/>
          </p:nvPr>
        </p:nvSpPr>
        <p:spPr>
          <a:xfrm>
            <a:off x="4843941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cxnSp>
        <p:nvCxnSpPr>
          <p:cNvPr id="146" name="Google Shape;146;p24"/>
          <p:cNvCxnSpPr/>
          <p:nvPr/>
        </p:nvCxnSpPr>
        <p:spPr>
          <a:xfrm>
            <a:off x="4572000" y="2521775"/>
            <a:ext cx="0" cy="1538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 1">
  <p:cSld name="CUSTOM_15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1" name="Google Shape;151;p26"/>
          <p:cNvSpPr/>
          <p:nvPr/>
        </p:nvSpPr>
        <p:spPr>
          <a:xfrm>
            <a:off x="947550" y="425625"/>
            <a:ext cx="7290274" cy="1167051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3707025" y="88550"/>
            <a:ext cx="4750500" cy="374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/>
          <p:nvPr/>
        </p:nvSpPr>
        <p:spPr>
          <a:xfrm>
            <a:off x="0" y="4212300"/>
            <a:ext cx="9144000" cy="931200"/>
          </a:xfrm>
          <a:prstGeom prst="rect">
            <a:avLst/>
          </a:prstGeom>
          <a:solidFill>
            <a:srgbClr val="C9C9C9">
              <a:alpha val="3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 txBox="1"/>
          <p:nvPr>
            <p:ph idx="1" type="subTitle"/>
          </p:nvPr>
        </p:nvSpPr>
        <p:spPr>
          <a:xfrm>
            <a:off x="947550" y="4212225"/>
            <a:ext cx="72903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6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967000" y="539500"/>
            <a:ext cx="50091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7" name="Google Shape;157;p27"/>
          <p:cNvSpPr txBox="1"/>
          <p:nvPr>
            <p:ph idx="1" type="subTitle"/>
          </p:nvPr>
        </p:nvSpPr>
        <p:spPr>
          <a:xfrm>
            <a:off x="1653325" y="245072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58" name="Google Shape;158;p27"/>
          <p:cNvSpPr txBox="1"/>
          <p:nvPr>
            <p:ph idx="2" type="subTitle"/>
          </p:nvPr>
        </p:nvSpPr>
        <p:spPr>
          <a:xfrm>
            <a:off x="5550250" y="245072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59" name="Google Shape;159;p27"/>
          <p:cNvSpPr txBox="1"/>
          <p:nvPr>
            <p:ph idx="3" type="subTitle"/>
          </p:nvPr>
        </p:nvSpPr>
        <p:spPr>
          <a:xfrm>
            <a:off x="1653325" y="363957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60" name="Google Shape;160;p27"/>
          <p:cNvSpPr txBox="1"/>
          <p:nvPr>
            <p:ph idx="4" type="subTitle"/>
          </p:nvPr>
        </p:nvSpPr>
        <p:spPr>
          <a:xfrm>
            <a:off x="5550251" y="3639576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61" name="Google Shape;161;p27"/>
          <p:cNvSpPr/>
          <p:nvPr/>
        </p:nvSpPr>
        <p:spPr>
          <a:xfrm>
            <a:off x="713225" y="867975"/>
            <a:ext cx="7717573" cy="3744871"/>
          </a:xfrm>
          <a:custGeom>
            <a:rect b="b" l="l" r="r" t="t"/>
            <a:pathLst>
              <a:path extrusionOk="0" fill="none" h="114715" w="237336">
                <a:moveTo>
                  <a:pt x="1" y="0"/>
                </a:moveTo>
                <a:lnTo>
                  <a:pt x="1" y="23029"/>
                </a:lnTo>
                <a:lnTo>
                  <a:pt x="237336" y="23029"/>
                </a:lnTo>
                <a:lnTo>
                  <a:pt x="237336" y="114714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 1">
  <p:cSld name="CUSTOM_6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/>
          <p:nvPr/>
        </p:nvSpPr>
        <p:spPr>
          <a:xfrm>
            <a:off x="5323300" y="2074576"/>
            <a:ext cx="2208000" cy="1426500"/>
          </a:xfrm>
          <a:prstGeom prst="rect">
            <a:avLst/>
          </a:prstGeom>
          <a:solidFill>
            <a:srgbClr val="009688">
              <a:alpha val="4902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/>
          <p:nvPr/>
        </p:nvSpPr>
        <p:spPr>
          <a:xfrm>
            <a:off x="1426375" y="2074576"/>
            <a:ext cx="2208000" cy="1426500"/>
          </a:xfrm>
          <a:prstGeom prst="rect">
            <a:avLst/>
          </a:prstGeom>
          <a:solidFill>
            <a:srgbClr val="009688">
              <a:alpha val="4902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>
            <p:ph type="title"/>
          </p:nvPr>
        </p:nvSpPr>
        <p:spPr>
          <a:xfrm>
            <a:off x="967000" y="539500"/>
            <a:ext cx="50091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" type="subTitle"/>
          </p:nvPr>
        </p:nvSpPr>
        <p:spPr>
          <a:xfrm>
            <a:off x="1653300" y="2262675"/>
            <a:ext cx="17541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67" name="Google Shape;167;p28"/>
          <p:cNvSpPr txBox="1"/>
          <p:nvPr>
            <p:ph idx="2" type="subTitle"/>
          </p:nvPr>
        </p:nvSpPr>
        <p:spPr>
          <a:xfrm>
            <a:off x="5550250" y="2262675"/>
            <a:ext cx="17541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68" name="Google Shape;168;p28"/>
          <p:cNvSpPr/>
          <p:nvPr/>
        </p:nvSpPr>
        <p:spPr>
          <a:xfrm>
            <a:off x="713225" y="867975"/>
            <a:ext cx="7717573" cy="3744871"/>
          </a:xfrm>
          <a:custGeom>
            <a:rect b="b" l="l" r="r" t="t"/>
            <a:pathLst>
              <a:path extrusionOk="0" fill="none" h="114715" w="237336">
                <a:moveTo>
                  <a:pt x="1" y="0"/>
                </a:moveTo>
                <a:lnTo>
                  <a:pt x="1" y="23029"/>
                </a:lnTo>
                <a:lnTo>
                  <a:pt x="237336" y="23029"/>
                </a:lnTo>
                <a:lnTo>
                  <a:pt x="237336" y="114714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8"/>
          <p:cNvSpPr txBox="1"/>
          <p:nvPr>
            <p:ph idx="3" type="subTitle"/>
          </p:nvPr>
        </p:nvSpPr>
        <p:spPr>
          <a:xfrm>
            <a:off x="3930133" y="2471325"/>
            <a:ext cx="10974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7">
    <p:bg>
      <p:bgPr>
        <a:solidFill>
          <a:srgbClr val="00517C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idx="1" type="subTitle"/>
          </p:nvPr>
        </p:nvSpPr>
        <p:spPr>
          <a:xfrm>
            <a:off x="967000" y="23118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72" name="Google Shape;172;p29"/>
          <p:cNvSpPr txBox="1"/>
          <p:nvPr>
            <p:ph type="title"/>
          </p:nvPr>
        </p:nvSpPr>
        <p:spPr>
          <a:xfrm>
            <a:off x="967000" y="539500"/>
            <a:ext cx="49845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29"/>
          <p:cNvSpPr txBox="1"/>
          <p:nvPr>
            <p:ph idx="2" type="subTitle"/>
          </p:nvPr>
        </p:nvSpPr>
        <p:spPr>
          <a:xfrm>
            <a:off x="96700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3" type="subTitle"/>
          </p:nvPr>
        </p:nvSpPr>
        <p:spPr>
          <a:xfrm>
            <a:off x="3654450" y="2311825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75" name="Google Shape;175;p29"/>
          <p:cNvSpPr txBox="1"/>
          <p:nvPr>
            <p:ph idx="4" type="subTitle"/>
          </p:nvPr>
        </p:nvSpPr>
        <p:spPr>
          <a:xfrm>
            <a:off x="365445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9"/>
          <p:cNvSpPr txBox="1"/>
          <p:nvPr>
            <p:ph idx="5" type="subTitle"/>
          </p:nvPr>
        </p:nvSpPr>
        <p:spPr>
          <a:xfrm>
            <a:off x="6341900" y="23118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77" name="Google Shape;177;p29"/>
          <p:cNvSpPr txBox="1"/>
          <p:nvPr>
            <p:ph idx="6" type="subTitle"/>
          </p:nvPr>
        </p:nvSpPr>
        <p:spPr>
          <a:xfrm>
            <a:off x="634190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7" type="subTitle"/>
          </p:nvPr>
        </p:nvSpPr>
        <p:spPr>
          <a:xfrm>
            <a:off x="967000" y="36411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79" name="Google Shape;179;p29"/>
          <p:cNvSpPr txBox="1"/>
          <p:nvPr>
            <p:ph idx="8" type="subTitle"/>
          </p:nvPr>
        </p:nvSpPr>
        <p:spPr>
          <a:xfrm>
            <a:off x="96700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9" type="subTitle"/>
          </p:nvPr>
        </p:nvSpPr>
        <p:spPr>
          <a:xfrm>
            <a:off x="3654450" y="3641125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81" name="Google Shape;181;p29"/>
          <p:cNvSpPr txBox="1"/>
          <p:nvPr>
            <p:ph idx="13" type="subTitle"/>
          </p:nvPr>
        </p:nvSpPr>
        <p:spPr>
          <a:xfrm>
            <a:off x="365445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14" type="subTitle"/>
          </p:nvPr>
        </p:nvSpPr>
        <p:spPr>
          <a:xfrm>
            <a:off x="6341900" y="36411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83" name="Google Shape;183;p29"/>
          <p:cNvSpPr txBox="1"/>
          <p:nvPr>
            <p:ph idx="15" type="subTitle"/>
          </p:nvPr>
        </p:nvSpPr>
        <p:spPr>
          <a:xfrm>
            <a:off x="634190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9"/>
          <p:cNvSpPr/>
          <p:nvPr/>
        </p:nvSpPr>
        <p:spPr>
          <a:xfrm flipH="1" rot="10800000">
            <a:off x="713225" y="1650273"/>
            <a:ext cx="7730718" cy="2958302"/>
          </a:xfrm>
          <a:custGeom>
            <a:rect b="b" l="l" r="r" t="t"/>
            <a:pathLst>
              <a:path extrusionOk="0" fill="none" h="68658" w="151605">
                <a:moveTo>
                  <a:pt x="1" y="40866"/>
                </a:moveTo>
                <a:lnTo>
                  <a:pt x="1" y="1"/>
                </a:lnTo>
                <a:lnTo>
                  <a:pt x="151604" y="1"/>
                </a:lnTo>
                <a:lnTo>
                  <a:pt x="151604" y="68658"/>
                </a:lnTo>
                <a:lnTo>
                  <a:pt x="50011" y="68658"/>
                </a:lnTo>
              </a:path>
            </a:pathLst>
          </a:cu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9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187" name="Google Shape;187;p30"/>
          <p:cNvCxnSpPr/>
          <p:nvPr/>
        </p:nvCxnSpPr>
        <p:spPr>
          <a:xfrm flipH="1" rot="-5400000">
            <a:off x="4476050" y="656400"/>
            <a:ext cx="4085400" cy="3864000"/>
          </a:xfrm>
          <a:prstGeom prst="bentConnector3">
            <a:avLst>
              <a:gd fmla="val 26714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00517C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08925" y="1028700"/>
            <a:ext cx="77040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2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7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0" name="Google Shape;190;p31"/>
          <p:cNvSpPr/>
          <p:nvPr/>
        </p:nvSpPr>
        <p:spPr>
          <a:xfrm rot="-5400000">
            <a:off x="5157045" y="1320527"/>
            <a:ext cx="2968929" cy="3631418"/>
          </a:xfrm>
          <a:custGeom>
            <a:rect b="b" l="l" r="r" t="t"/>
            <a:pathLst>
              <a:path extrusionOk="0" fill="none" h="140101" w="163916">
                <a:moveTo>
                  <a:pt x="0" y="1"/>
                </a:moveTo>
                <a:lnTo>
                  <a:pt x="0" y="140101"/>
                </a:lnTo>
                <a:lnTo>
                  <a:pt x="163915" y="140101"/>
                </a:lnTo>
                <a:lnTo>
                  <a:pt x="163915" y="3334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6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3" name="Google Shape;193;p32"/>
          <p:cNvSpPr/>
          <p:nvPr/>
        </p:nvSpPr>
        <p:spPr>
          <a:xfrm>
            <a:off x="713225" y="800100"/>
            <a:ext cx="7717692" cy="3808862"/>
          </a:xfrm>
          <a:custGeom>
            <a:rect b="b" l="l" r="r" t="t"/>
            <a:pathLst>
              <a:path extrusionOk="0" fill="none" h="127408" w="240146">
                <a:moveTo>
                  <a:pt x="0" y="0"/>
                </a:moveTo>
                <a:lnTo>
                  <a:pt x="0" y="127407"/>
                </a:lnTo>
                <a:lnTo>
                  <a:pt x="240146" y="127407"/>
                </a:lnTo>
                <a:lnTo>
                  <a:pt x="240146" y="825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bg>
      <p:bgPr>
        <a:solidFill>
          <a:srgbClr val="00517C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967000" y="539500"/>
            <a:ext cx="74637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5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1" type="subTitle"/>
          </p:nvPr>
        </p:nvSpPr>
        <p:spPr>
          <a:xfrm>
            <a:off x="967000" y="1624185"/>
            <a:ext cx="40290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7" name="Google Shape;197;p33"/>
          <p:cNvSpPr txBox="1"/>
          <p:nvPr/>
        </p:nvSpPr>
        <p:spPr>
          <a:xfrm>
            <a:off x="967000" y="3669900"/>
            <a:ext cx="34074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</a:t>
            </a:r>
            <a:r>
              <a:rPr b="1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8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Google Shape;199;p34"/>
          <p:cNvCxnSpPr/>
          <p:nvPr/>
        </p:nvCxnSpPr>
        <p:spPr>
          <a:xfrm>
            <a:off x="3293700" y="1293450"/>
            <a:ext cx="2556600" cy="2556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34"/>
          <p:cNvSpPr txBox="1"/>
          <p:nvPr>
            <p:ph type="title"/>
          </p:nvPr>
        </p:nvSpPr>
        <p:spPr>
          <a:xfrm>
            <a:off x="311700" y="2077250"/>
            <a:ext cx="8512200" cy="5910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1" name="Google Shape;201;p34"/>
          <p:cNvSpPr txBox="1"/>
          <p:nvPr>
            <p:ph idx="1" type="subTitle"/>
          </p:nvPr>
        </p:nvSpPr>
        <p:spPr>
          <a:xfrm>
            <a:off x="1282950" y="2668250"/>
            <a:ext cx="6569700" cy="5112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202" name="Google Shape;202;p34"/>
          <p:cNvSpPr/>
          <p:nvPr/>
        </p:nvSpPr>
        <p:spPr>
          <a:xfrm>
            <a:off x="102400" y="4432450"/>
            <a:ext cx="2811000" cy="591000"/>
          </a:xfrm>
          <a:prstGeom prst="rect">
            <a:avLst/>
          </a:prstGeom>
          <a:solidFill>
            <a:srgbClr val="C9D3D7">
              <a:alpha val="42460"/>
            </a:srgbClr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8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35"/>
          <p:cNvCxnSpPr/>
          <p:nvPr/>
        </p:nvCxnSpPr>
        <p:spPr>
          <a:xfrm>
            <a:off x="3293700" y="1293450"/>
            <a:ext cx="2556600" cy="2556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35"/>
          <p:cNvSpPr txBox="1"/>
          <p:nvPr>
            <p:ph type="title"/>
          </p:nvPr>
        </p:nvSpPr>
        <p:spPr>
          <a:xfrm>
            <a:off x="311700" y="2077250"/>
            <a:ext cx="8512200" cy="5910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6" name="Google Shape;206;p35"/>
          <p:cNvSpPr txBox="1"/>
          <p:nvPr>
            <p:ph idx="1" type="subTitle"/>
          </p:nvPr>
        </p:nvSpPr>
        <p:spPr>
          <a:xfrm>
            <a:off x="716550" y="2668250"/>
            <a:ext cx="7702500" cy="5112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967000" y="539500"/>
            <a:ext cx="50823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967000" y="2620075"/>
            <a:ext cx="2958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subTitle"/>
          </p:nvPr>
        </p:nvSpPr>
        <p:spPr>
          <a:xfrm>
            <a:off x="4808200" y="2620075"/>
            <a:ext cx="2958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3" type="subTitle"/>
          </p:nvPr>
        </p:nvSpPr>
        <p:spPr>
          <a:xfrm>
            <a:off x="967000" y="21646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eem Kufi"/>
              <a:buNone/>
              <a:defRPr sz="2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4" type="subTitle"/>
          </p:nvPr>
        </p:nvSpPr>
        <p:spPr>
          <a:xfrm>
            <a:off x="4808200" y="2164575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eem Kufi"/>
              <a:buNone/>
              <a:defRPr sz="2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 rot="10800000">
            <a:off x="713225" y="2190760"/>
            <a:ext cx="438700" cy="1525040"/>
          </a:xfrm>
          <a:custGeom>
            <a:rect b="b" l="l" r="r" t="t"/>
            <a:pathLst>
              <a:path extrusionOk="0" fill="none" h="61918" w="1">
                <a:moveTo>
                  <a:pt x="1" y="61917"/>
                </a:moveTo>
                <a:lnTo>
                  <a:pt x="1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 rot="10800000">
            <a:off x="4572000" y="2190760"/>
            <a:ext cx="438700" cy="1525040"/>
          </a:xfrm>
          <a:custGeom>
            <a:rect b="b" l="l" r="r" t="t"/>
            <a:pathLst>
              <a:path extrusionOk="0" fill="none" h="61918" w="1">
                <a:moveTo>
                  <a:pt x="1" y="61917"/>
                </a:moveTo>
                <a:lnTo>
                  <a:pt x="1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 flipH="1" rot="10800000">
            <a:off x="713225" y="547776"/>
            <a:ext cx="7717451" cy="4065974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31" name="Google Shape;31;p6"/>
          <p:cNvCxnSpPr/>
          <p:nvPr/>
        </p:nvCxnSpPr>
        <p:spPr>
          <a:xfrm>
            <a:off x="726275" y="547700"/>
            <a:ext cx="5310300" cy="4060200"/>
          </a:xfrm>
          <a:prstGeom prst="bentConnector3">
            <a:avLst>
              <a:gd fmla="val 145288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838375" y="1359725"/>
            <a:ext cx="45924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3838375" y="2701150"/>
            <a:ext cx="4425000" cy="1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5" name="Google Shape;35;p7"/>
          <p:cNvSpPr/>
          <p:nvPr/>
        </p:nvSpPr>
        <p:spPr>
          <a:xfrm>
            <a:off x="3738775" y="1571345"/>
            <a:ext cx="4691937" cy="1775281"/>
          </a:xfrm>
          <a:custGeom>
            <a:rect b="b" l="l" r="r" t="t"/>
            <a:pathLst>
              <a:path extrusionOk="0" fill="none" h="55560" w="146841">
                <a:moveTo>
                  <a:pt x="1" y="0"/>
                </a:moveTo>
                <a:lnTo>
                  <a:pt x="1" y="30959"/>
                </a:lnTo>
                <a:lnTo>
                  <a:pt x="146841" y="30959"/>
                </a:lnTo>
                <a:lnTo>
                  <a:pt x="146841" y="55559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517C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967000" y="916000"/>
            <a:ext cx="36051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67000" y="2571750"/>
            <a:ext cx="36051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" name="Google Shape;39;p8"/>
          <p:cNvSpPr/>
          <p:nvPr/>
        </p:nvSpPr>
        <p:spPr>
          <a:xfrm flipH="1">
            <a:off x="713225" y="539500"/>
            <a:ext cx="4097900" cy="3014623"/>
          </a:xfrm>
          <a:custGeom>
            <a:rect b="b" l="l" r="r" t="t"/>
            <a:pathLst>
              <a:path extrusionOk="0" fill="none" h="140101" w="163916">
                <a:moveTo>
                  <a:pt x="0" y="1"/>
                </a:moveTo>
                <a:lnTo>
                  <a:pt x="0" y="140101"/>
                </a:lnTo>
                <a:lnTo>
                  <a:pt x="163915" y="140101"/>
                </a:lnTo>
                <a:lnTo>
                  <a:pt x="163915" y="333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00517C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ctrTitle"/>
          </p:nvPr>
        </p:nvSpPr>
        <p:spPr>
          <a:xfrm>
            <a:off x="3838088" y="1656625"/>
            <a:ext cx="43389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42" name="Google Shape;42;p9"/>
          <p:cNvSpPr txBox="1"/>
          <p:nvPr>
            <p:ph idx="2" type="title"/>
          </p:nvPr>
        </p:nvSpPr>
        <p:spPr>
          <a:xfrm>
            <a:off x="3838088" y="2420250"/>
            <a:ext cx="43389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43" name="Google Shape;43;p9"/>
          <p:cNvSpPr/>
          <p:nvPr/>
        </p:nvSpPr>
        <p:spPr>
          <a:xfrm>
            <a:off x="3470300" y="1303975"/>
            <a:ext cx="4960516" cy="3304681"/>
          </a:xfrm>
          <a:custGeom>
            <a:rect b="b" l="l" r="r" t="t"/>
            <a:pathLst>
              <a:path extrusionOk="0" fill="none" h="68658" w="151605">
                <a:moveTo>
                  <a:pt x="1" y="40866"/>
                </a:moveTo>
                <a:lnTo>
                  <a:pt x="1" y="1"/>
                </a:lnTo>
                <a:lnTo>
                  <a:pt x="151604" y="1"/>
                </a:lnTo>
                <a:lnTo>
                  <a:pt x="151604" y="68658"/>
                </a:lnTo>
                <a:lnTo>
                  <a:pt x="50011" y="68658"/>
                </a:lnTo>
              </a:path>
            </a:pathLst>
          </a:cu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5133950" y="3798525"/>
            <a:ext cx="32481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subTitle"/>
          </p:nvPr>
        </p:nvSpPr>
        <p:spPr>
          <a:xfrm>
            <a:off x="923925" y="2019525"/>
            <a:ext cx="5842800" cy="13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9pPr>
          </a:lstStyle>
          <a:p/>
        </p:txBody>
      </p:sp>
      <p:sp>
        <p:nvSpPr>
          <p:cNvPr id="47" name="Google Shape;47;p10"/>
          <p:cNvSpPr/>
          <p:nvPr/>
        </p:nvSpPr>
        <p:spPr>
          <a:xfrm>
            <a:off x="713225" y="2249877"/>
            <a:ext cx="7717671" cy="1999455"/>
          </a:xfrm>
          <a:custGeom>
            <a:rect b="b" l="l" r="r" t="t"/>
            <a:pathLst>
              <a:path extrusionOk="0" fill="none" h="62728" w="242123">
                <a:moveTo>
                  <a:pt x="0" y="0"/>
                </a:moveTo>
                <a:lnTo>
                  <a:pt x="0" y="62727"/>
                </a:lnTo>
                <a:lnTo>
                  <a:pt x="242122" y="62727"/>
                </a:lnTo>
                <a:lnTo>
                  <a:pt x="242122" y="5082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517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i="0" sz="26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rgbClr val="CFD8D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type="title"/>
          </p:nvPr>
        </p:nvSpPr>
        <p:spPr>
          <a:xfrm>
            <a:off x="311700" y="2077250"/>
            <a:ext cx="85122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Yield-Per-Recruit</a:t>
            </a:r>
            <a:endParaRPr/>
          </a:p>
        </p:txBody>
      </p:sp>
      <p:sp>
        <p:nvSpPr>
          <p:cNvPr id="212" name="Google Shape;212;p36"/>
          <p:cNvSpPr txBox="1"/>
          <p:nvPr>
            <p:ph idx="1" type="subTitle"/>
          </p:nvPr>
        </p:nvSpPr>
        <p:spPr>
          <a:xfrm>
            <a:off x="716550" y="2629500"/>
            <a:ext cx="7702500" cy="5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your fishery achieve high yields?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>
            <p:ph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YPR has a variety of uses in fisheries management, including:</a:t>
            </a:r>
            <a:endParaRPr/>
          </a:p>
        </p:txBody>
      </p:sp>
      <p:sp>
        <p:nvSpPr>
          <p:cNvPr id="363" name="Google Shape;363;p45"/>
          <p:cNvSpPr txBox="1"/>
          <p:nvPr>
            <p:ph idx="1" type="subTitle"/>
          </p:nvPr>
        </p:nvSpPr>
        <p:spPr>
          <a:xfrm>
            <a:off x="6523425" y="2751850"/>
            <a:ext cx="1946100" cy="13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which fishing practices will achieve higher yield</a:t>
            </a:r>
            <a:endParaRPr/>
          </a:p>
        </p:txBody>
      </p:sp>
      <p:sp>
        <p:nvSpPr>
          <p:cNvPr id="364" name="Google Shape;364;p45"/>
          <p:cNvSpPr txBox="1"/>
          <p:nvPr>
            <p:ph idx="2" type="subTitle"/>
          </p:nvPr>
        </p:nvSpPr>
        <p:spPr>
          <a:xfrm>
            <a:off x="3598950" y="2751850"/>
            <a:ext cx="1946100" cy="13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Delineating reference points for fishery management</a:t>
            </a:r>
            <a:endParaRPr/>
          </a:p>
        </p:txBody>
      </p:sp>
      <p:sp>
        <p:nvSpPr>
          <p:cNvPr id="365" name="Google Shape;365;p45"/>
          <p:cNvSpPr txBox="1"/>
          <p:nvPr>
            <p:ph idx="3" type="subTitle"/>
          </p:nvPr>
        </p:nvSpPr>
        <p:spPr>
          <a:xfrm>
            <a:off x="674475" y="2751850"/>
            <a:ext cx="1946100" cy="13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expected yield for different fishing practices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title"/>
          </p:nvPr>
        </p:nvSpPr>
        <p:spPr>
          <a:xfrm>
            <a:off x="967000" y="539500"/>
            <a:ext cx="7482300" cy="12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YPR is used to determine if higher yields will result from catching fish when they are:</a:t>
            </a:r>
            <a:endParaRPr/>
          </a:p>
        </p:txBody>
      </p:sp>
      <p:sp>
        <p:nvSpPr>
          <p:cNvPr id="218" name="Google Shape;218;p37"/>
          <p:cNvSpPr txBox="1"/>
          <p:nvPr>
            <p:ph idx="1" type="subTitle"/>
          </p:nvPr>
        </p:nvSpPr>
        <p:spPr>
          <a:xfrm>
            <a:off x="1653300" y="2262675"/>
            <a:ext cx="1754100" cy="10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Younger &amp; Smaller &amp; Plentiful</a:t>
            </a:r>
            <a:endParaRPr/>
          </a:p>
        </p:txBody>
      </p:sp>
      <p:sp>
        <p:nvSpPr>
          <p:cNvPr id="219" name="Google Shape;219;p37"/>
          <p:cNvSpPr txBox="1"/>
          <p:nvPr>
            <p:ph idx="2" type="subTitle"/>
          </p:nvPr>
        </p:nvSpPr>
        <p:spPr>
          <a:xfrm>
            <a:off x="5550250" y="2262675"/>
            <a:ext cx="1754100" cy="10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Older &amp; Larger but Fewer</a:t>
            </a:r>
            <a:endParaRPr/>
          </a:p>
        </p:txBody>
      </p:sp>
      <p:sp>
        <p:nvSpPr>
          <p:cNvPr id="220" name="Google Shape;220;p37"/>
          <p:cNvSpPr txBox="1"/>
          <p:nvPr>
            <p:ph idx="3" type="subTitle"/>
          </p:nvPr>
        </p:nvSpPr>
        <p:spPr>
          <a:xfrm>
            <a:off x="3930133" y="2471325"/>
            <a:ext cx="10974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</p:txBody>
      </p:sp>
      <p:pic>
        <p:nvPicPr>
          <p:cNvPr id="221" name="Google Shape;221;p3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345500" y="412224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060850" y="380399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762350" y="365094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1626075" y="418394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999900" y="411519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1461500" y="365094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5323375" y="3650952"/>
            <a:ext cx="990925" cy="62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6540325" y="3866977"/>
            <a:ext cx="990925" cy="62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5482500" y="4183952"/>
            <a:ext cx="990925" cy="62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5262075" y="2223800"/>
            <a:ext cx="36393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 growth rates in length and weight</a:t>
            </a:r>
            <a:endParaRPr/>
          </a:p>
        </p:txBody>
      </p:sp>
      <p:sp>
        <p:nvSpPr>
          <p:cNvPr id="235" name="Google Shape;235;p38"/>
          <p:cNvSpPr txBox="1"/>
          <p:nvPr>
            <p:ph idx="2" type="title"/>
          </p:nvPr>
        </p:nvSpPr>
        <p:spPr>
          <a:xfrm>
            <a:off x="1283825" y="2223800"/>
            <a:ext cx="36393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 natural mortality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(death) rate</a:t>
            </a:r>
            <a:endParaRPr/>
          </a:p>
        </p:txBody>
      </p:sp>
      <p:sp>
        <p:nvSpPr>
          <p:cNvPr id="236" name="Google Shape;236;p38"/>
          <p:cNvSpPr txBox="1"/>
          <p:nvPr>
            <p:ph idx="3"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calculate YPR, we must understand two aspects of fish biology: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type="title"/>
          </p:nvPr>
        </p:nvSpPr>
        <p:spPr>
          <a:xfrm>
            <a:off x="947550" y="396075"/>
            <a:ext cx="5773500" cy="10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Catch them before they’re gone?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Natural mortality</a:t>
            </a:r>
            <a:endParaRPr sz="1800"/>
          </a:p>
        </p:txBody>
      </p:sp>
      <p:sp>
        <p:nvSpPr>
          <p:cNvPr id="242" name="Google Shape;242;p39"/>
          <p:cNvSpPr txBox="1"/>
          <p:nvPr>
            <p:ph idx="1" type="subTitle"/>
          </p:nvPr>
        </p:nvSpPr>
        <p:spPr>
          <a:xfrm>
            <a:off x="947550" y="4212225"/>
            <a:ext cx="72903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Fish die out naturally over time</a:t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As a cohort of fish ages, the number of fish decreases</a:t>
            </a:r>
            <a:endParaRPr b="0"/>
          </a:p>
        </p:txBody>
      </p:sp>
      <p:pic>
        <p:nvPicPr>
          <p:cNvPr id="243" name="Google Shape;243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848500" y="310640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265101" y="2977975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884300" y="2862825"/>
            <a:ext cx="722550" cy="4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4685125" y="2784300"/>
            <a:ext cx="846400" cy="5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5609800" y="2671980"/>
            <a:ext cx="1023574" cy="64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5609800" y="2135405"/>
            <a:ext cx="1023574" cy="64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5609800" y="1570005"/>
            <a:ext cx="1023574" cy="64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4685125" y="2361263"/>
            <a:ext cx="846400" cy="5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4685125" y="1915500"/>
            <a:ext cx="846400" cy="5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4685125" y="1458200"/>
            <a:ext cx="846400" cy="5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884300" y="2502350"/>
            <a:ext cx="722550" cy="4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884300" y="2135400"/>
            <a:ext cx="722550" cy="4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884300" y="1760850"/>
            <a:ext cx="722550" cy="4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884300" y="1374950"/>
            <a:ext cx="722550" cy="4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265101" y="2709325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265101" y="2458100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265101" y="2192975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265101" y="1915500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265101" y="1651875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265101" y="1372900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848500" y="294535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848500" y="2773537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848500" y="259345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848500" y="2403087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848500" y="224155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848500" y="2032637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848500" y="1845775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848500" y="1669825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848500" y="1471937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9150" y="808425"/>
            <a:ext cx="5105700" cy="34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947550" y="396075"/>
            <a:ext cx="57735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wait, and let them grow?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Growth in length and weight </a:t>
            </a:r>
            <a:endParaRPr sz="1800"/>
          </a:p>
        </p:txBody>
      </p:sp>
      <p:sp>
        <p:nvSpPr>
          <p:cNvPr id="278" name="Google Shape;278;p40"/>
          <p:cNvSpPr txBox="1"/>
          <p:nvPr>
            <p:ph idx="1" type="subTitle"/>
          </p:nvPr>
        </p:nvSpPr>
        <p:spPr>
          <a:xfrm>
            <a:off x="947550" y="4212225"/>
            <a:ext cx="72903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As a cohort of fish increases in age, their average size increases</a:t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Length and weight will often level off at the oldest ages</a:t>
            </a:r>
            <a:endParaRPr b="0"/>
          </a:p>
        </p:txBody>
      </p:sp>
      <p:pic>
        <p:nvPicPr>
          <p:cNvPr id="279" name="Google Shape;279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696100" y="318260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112701" y="3054175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731900" y="2939025"/>
            <a:ext cx="722550" cy="4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4532725" y="2860500"/>
            <a:ext cx="846400" cy="5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5457400" y="2287805"/>
            <a:ext cx="1023574" cy="64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5457400" y="1722405"/>
            <a:ext cx="1023574" cy="64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4532725" y="2437463"/>
            <a:ext cx="846400" cy="5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4532725" y="1991700"/>
            <a:ext cx="846400" cy="5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4532725" y="1534400"/>
            <a:ext cx="846400" cy="5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731900" y="2578550"/>
            <a:ext cx="722550" cy="4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731900" y="2211600"/>
            <a:ext cx="722550" cy="4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731900" y="1837050"/>
            <a:ext cx="722550" cy="4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731900" y="1451150"/>
            <a:ext cx="722550" cy="4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112701" y="2785525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112701" y="2534300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112701" y="2269175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112701" y="1991700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112701" y="1728075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112701" y="1449100"/>
            <a:ext cx="540925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696100" y="302155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696100" y="2849737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696100" y="266965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696100" y="2479287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696100" y="231775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696100" y="2108837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696100" y="1921975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696100" y="1746025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696100" y="1548137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3675" y="704000"/>
            <a:ext cx="5376627" cy="358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/>
          <p:nvPr>
            <p:ph type="title"/>
          </p:nvPr>
        </p:nvSpPr>
        <p:spPr>
          <a:xfrm>
            <a:off x="1544200" y="539500"/>
            <a:ext cx="6063900" cy="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 biology presents a dilemma for fishers:</a:t>
            </a:r>
            <a:endParaRPr/>
          </a:p>
        </p:txBody>
      </p:sp>
      <p:sp>
        <p:nvSpPr>
          <p:cNvPr id="313" name="Google Shape;313;p41"/>
          <p:cNvSpPr txBox="1"/>
          <p:nvPr>
            <p:ph idx="1" type="subTitle"/>
          </p:nvPr>
        </p:nvSpPr>
        <p:spPr>
          <a:xfrm>
            <a:off x="1659450" y="3177375"/>
            <a:ext cx="27591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 maximize the weight of the harvest we must wait and let the fish grow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4" name="Google Shape;314;p41"/>
          <p:cNvSpPr txBox="1"/>
          <p:nvPr>
            <p:ph idx="3" type="subTitle"/>
          </p:nvPr>
        </p:nvSpPr>
        <p:spPr>
          <a:xfrm>
            <a:off x="4718556" y="3177375"/>
            <a:ext cx="27591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how long should we wait?</a:t>
            </a:r>
            <a:endParaRPr/>
          </a:p>
        </p:txBody>
      </p:sp>
      <p:pic>
        <p:nvPicPr>
          <p:cNvPr id="315" name="Google Shape;3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475" y="1688325"/>
            <a:ext cx="1383050" cy="13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574" y="1776912"/>
            <a:ext cx="1383050" cy="12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/>
          <p:nvPr>
            <p:ph type="title"/>
          </p:nvPr>
        </p:nvSpPr>
        <p:spPr>
          <a:xfrm>
            <a:off x="947550" y="548475"/>
            <a:ext cx="72903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Biomass -</a:t>
            </a:r>
            <a:r>
              <a:rPr lang="en" sz="1800"/>
              <a:t> combines number of fish and weight of fish</a:t>
            </a:r>
            <a:endParaRPr sz="1800"/>
          </a:p>
        </p:txBody>
      </p:sp>
      <p:sp>
        <p:nvSpPr>
          <p:cNvPr id="322" name="Google Shape;322;p42"/>
          <p:cNvSpPr txBox="1"/>
          <p:nvPr>
            <p:ph idx="1" type="subTitle"/>
          </p:nvPr>
        </p:nvSpPr>
        <p:spPr>
          <a:xfrm>
            <a:off x="947550" y="4212225"/>
            <a:ext cx="80349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Biomass changes as a cohort ages</a:t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As fish grow in weight, cohort biomass increases →</a:t>
            </a:r>
            <a:r>
              <a:rPr b="0" lang="en"/>
              <a:t> </a:t>
            </a:r>
            <a:r>
              <a:rPr b="0" lang="en"/>
              <a:t>It is wise to wait</a:t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But wait too long, and biomass starts to decline as fish naturally die out</a:t>
            </a:r>
            <a:endParaRPr b="0"/>
          </a:p>
        </p:txBody>
      </p:sp>
      <p:pic>
        <p:nvPicPr>
          <p:cNvPr id="323" name="Google Shape;3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250" y="756550"/>
            <a:ext cx="5183501" cy="345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3"/>
          <p:cNvSpPr txBox="1"/>
          <p:nvPr>
            <p:ph type="title"/>
          </p:nvPr>
        </p:nvSpPr>
        <p:spPr>
          <a:xfrm>
            <a:off x="947550" y="548475"/>
            <a:ext cx="72903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</a:t>
            </a:r>
            <a:r>
              <a:rPr lang="en" sz="2400"/>
              <a:t> calculation of fishery yield</a:t>
            </a:r>
            <a:endParaRPr sz="2400"/>
          </a:p>
        </p:txBody>
      </p:sp>
      <p:sp>
        <p:nvSpPr>
          <p:cNvPr id="329" name="Google Shape;329;p43"/>
          <p:cNvSpPr txBox="1"/>
          <p:nvPr>
            <p:ph idx="1" type="subTitle"/>
          </p:nvPr>
        </p:nvSpPr>
        <p:spPr>
          <a:xfrm>
            <a:off x="947550" y="4212225"/>
            <a:ext cx="78882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In the bar plot above, fish begin to be caught at age 5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The blue bars show the catch in weight obtained each year across the cohort’s lifespan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Combined, the blue bars represent total yield of the cohort</a:t>
            </a:r>
            <a:endParaRPr b="0" sz="1400"/>
          </a:p>
        </p:txBody>
      </p:sp>
      <p:pic>
        <p:nvPicPr>
          <p:cNvPr id="330" name="Google Shape;3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766" y="915588"/>
            <a:ext cx="4968477" cy="331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 txBox="1"/>
          <p:nvPr>
            <p:ph type="title"/>
          </p:nvPr>
        </p:nvSpPr>
        <p:spPr>
          <a:xfrm>
            <a:off x="947550" y="548475"/>
            <a:ext cx="72903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</a:t>
            </a:r>
            <a:r>
              <a:rPr lang="en" sz="2400"/>
              <a:t>alculation of yield-per-recruit (YPR)</a:t>
            </a:r>
            <a:endParaRPr sz="2400"/>
          </a:p>
        </p:txBody>
      </p:sp>
      <p:sp>
        <p:nvSpPr>
          <p:cNvPr id="336" name="Google Shape;336;p44"/>
          <p:cNvSpPr txBox="1"/>
          <p:nvPr>
            <p:ph idx="1" type="subTitle"/>
          </p:nvPr>
        </p:nvSpPr>
        <p:spPr>
          <a:xfrm>
            <a:off x="681600" y="4212300"/>
            <a:ext cx="77808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Simply put, YPR standardizes yield relative to the initial size of the cohort</a:t>
            </a:r>
            <a:endParaRPr b="0"/>
          </a:p>
        </p:txBody>
      </p:sp>
      <p:sp>
        <p:nvSpPr>
          <p:cNvPr id="337" name="Google Shape;337;p44"/>
          <p:cNvSpPr/>
          <p:nvPr/>
        </p:nvSpPr>
        <p:spPr>
          <a:xfrm>
            <a:off x="2150038" y="2237963"/>
            <a:ext cx="633000" cy="4620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4"/>
          <p:cNvSpPr txBox="1"/>
          <p:nvPr/>
        </p:nvSpPr>
        <p:spPr>
          <a:xfrm>
            <a:off x="836650" y="2151113"/>
            <a:ext cx="12480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YPR</a:t>
            </a:r>
            <a:endParaRPr sz="2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39" name="Google Shape;339;p44"/>
          <p:cNvPicPr preferRelativeResize="0"/>
          <p:nvPr/>
        </p:nvPicPr>
        <p:blipFill rotWithShape="1">
          <a:blip r:embed="rId3">
            <a:alphaModFix/>
          </a:blip>
          <a:srcRect b="22470" l="31557" r="28592" t="39794"/>
          <a:stretch/>
        </p:blipFill>
        <p:spPr>
          <a:xfrm>
            <a:off x="3245850" y="1841088"/>
            <a:ext cx="1989075" cy="125572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4"/>
          <p:cNvSpPr txBox="1"/>
          <p:nvPr/>
        </p:nvSpPr>
        <p:spPr>
          <a:xfrm>
            <a:off x="6162163" y="3312838"/>
            <a:ext cx="222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9D3D7"/>
                </a:solidFill>
                <a:latin typeface="Roboto"/>
                <a:ea typeface="Roboto"/>
                <a:cs typeface="Roboto"/>
                <a:sym typeface="Roboto"/>
              </a:rPr>
              <a:t>Initial cohort size (number of recruits)</a:t>
            </a:r>
            <a:endParaRPr>
              <a:solidFill>
                <a:srgbClr val="C9D3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44"/>
          <p:cNvSpPr/>
          <p:nvPr/>
        </p:nvSpPr>
        <p:spPr>
          <a:xfrm>
            <a:off x="5468875" y="2237971"/>
            <a:ext cx="633000" cy="462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4"/>
          <p:cNvSpPr txBox="1"/>
          <p:nvPr/>
        </p:nvSpPr>
        <p:spPr>
          <a:xfrm>
            <a:off x="3128875" y="3312845"/>
            <a:ext cx="22230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9D3D7"/>
                </a:solidFill>
                <a:latin typeface="Roboto"/>
                <a:ea typeface="Roboto"/>
                <a:cs typeface="Roboto"/>
                <a:sym typeface="Roboto"/>
              </a:rPr>
              <a:t>Total yield of the cohort </a:t>
            </a:r>
            <a:endParaRPr>
              <a:solidFill>
                <a:srgbClr val="C9D3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3" name="Google Shape;343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7781150" y="2528912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7781150" y="2361025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7781150" y="219455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7442825" y="219455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7442825" y="2361025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7442825" y="2528912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7104500" y="2528912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7104500" y="2361025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7104500" y="219455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6772338" y="2528912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6772338" y="2361025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6772338" y="2194550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6434013" y="2528912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6434013" y="2361025"/>
            <a:ext cx="338326" cy="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6434013" y="2194550"/>
            <a:ext cx="338326" cy="2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ital Nomad by Slidesgo">
  <a:themeElements>
    <a:clrScheme name="Simple Light">
      <a:dk1>
        <a:srgbClr val="434343"/>
      </a:dk1>
      <a:lt1>
        <a:srgbClr val="FFFFFF"/>
      </a:lt1>
      <a:dk2>
        <a:srgbClr val="49827D"/>
      </a:dk2>
      <a:lt2>
        <a:srgbClr val="434343"/>
      </a:lt2>
      <a:accent1>
        <a:srgbClr val="FFFFFF"/>
      </a:accent1>
      <a:accent2>
        <a:srgbClr val="49827D"/>
      </a:accent2>
      <a:accent3>
        <a:srgbClr val="434343"/>
      </a:accent3>
      <a:accent4>
        <a:srgbClr val="FFFFFF"/>
      </a:accent4>
      <a:accent5>
        <a:srgbClr val="49827D"/>
      </a:accent5>
      <a:accent6>
        <a:srgbClr val="434343"/>
      </a:accent6>
      <a:hlink>
        <a:srgbClr val="4982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