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Barlow Semi Condensed Light"/>
      <p:regular r:id="rId17"/>
      <p:bold r:id="rId18"/>
      <p:italic r:id="rId19"/>
      <p:boldItalic r:id="rId20"/>
    </p:embeddedFont>
    <p:embeddedFont>
      <p:font typeface="Roboto"/>
      <p:regular r:id="rId21"/>
      <p:bold r:id="rId22"/>
      <p:italic r:id="rId23"/>
      <p:boldItalic r:id="rId24"/>
    </p:embeddedFont>
    <p:embeddedFont>
      <p:font typeface="Roboto Mono Light"/>
      <p:regular r:id="rId25"/>
      <p:bold r:id="rId26"/>
      <p:italic r:id="rId27"/>
      <p:boldItalic r:id="rId28"/>
    </p:embeddedFont>
    <p:embeddedFont>
      <p:font typeface="Roboto Light"/>
      <p:regular r:id="rId29"/>
      <p:bold r:id="rId30"/>
      <p:italic r:id="rId31"/>
      <p:boldItalic r:id="rId32"/>
    </p:embeddedFont>
    <p:embeddedFont>
      <p:font typeface="Reem Kufi"/>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Light-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Light-bold.fntdata"/><Relationship Id="rId25" Type="http://schemas.openxmlformats.org/officeDocument/2006/relationships/font" Target="fonts/RobotoMonoLight-regular.fntdata"/><Relationship Id="rId28" Type="http://schemas.openxmlformats.org/officeDocument/2006/relationships/font" Target="fonts/RobotoMonoLight-boldItalic.fntdata"/><Relationship Id="rId27" Type="http://schemas.openxmlformats.org/officeDocument/2006/relationships/font" Target="fonts/RobotoMono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italic.fntdata"/><Relationship Id="rId30" Type="http://schemas.openxmlformats.org/officeDocument/2006/relationships/font" Target="fonts/RobotoLight-bold.fntdata"/><Relationship Id="rId11" Type="http://schemas.openxmlformats.org/officeDocument/2006/relationships/slide" Target="slides/slide6.xml"/><Relationship Id="rId33" Type="http://schemas.openxmlformats.org/officeDocument/2006/relationships/font" Target="fonts/ReemKufi-regular.fntdata"/><Relationship Id="rId10" Type="http://schemas.openxmlformats.org/officeDocument/2006/relationships/slide" Target="slides/slide5.xml"/><Relationship Id="rId32" Type="http://schemas.openxmlformats.org/officeDocument/2006/relationships/font" Target="fonts/RobotoLight-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eemKufi-bold.fntdata"/><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BarlowSemiCondensedLight-regular.fntdata"/><Relationship Id="rId16" Type="http://schemas.openxmlformats.org/officeDocument/2006/relationships/font" Target="fonts/RobotoSlab-bold.fntdata"/><Relationship Id="rId19" Type="http://schemas.openxmlformats.org/officeDocument/2006/relationships/font" Target="fonts/BarlowSemiCondensedLight-italic.fntdata"/><Relationship Id="rId18" Type="http://schemas.openxmlformats.org/officeDocument/2006/relationships/font" Target="fonts/BarlowSemiCondensed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f9fd16321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f9fd16321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a0ed27a4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a0ed27a4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faa197d72f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faa197d72f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you plant potatoes. Harvesting them early at the size of golf balls instead of waiting for full size potatoes, when they may be the size of softballs, is equivalent to growth overfishing. Harvesting and eating all the potatoes this year, saving none to plant next year, is equivalent to recruitment overfishing.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aa197d72f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aa197d72f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faa197d72f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faa197d72f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aa197d72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aa197d72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aa197d72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faa197d72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fa0ed27a4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fa0ed27a4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f9fd163214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f9fd163214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17C"/>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368000" y="1340500"/>
            <a:ext cx="6408000" cy="205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2199750" y="3303975"/>
            <a:ext cx="4744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1889925" y="1022525"/>
            <a:ext cx="5364129" cy="2991307"/>
          </a:xfrm>
          <a:custGeom>
            <a:rect b="b" l="l" r="r" t="t"/>
            <a:pathLst>
              <a:path extrusionOk="0" fill="none" h="84542" w="151604">
                <a:moveTo>
                  <a:pt x="151603" y="64704"/>
                </a:moveTo>
                <a:lnTo>
                  <a:pt x="151603" y="84541"/>
                </a:lnTo>
                <a:lnTo>
                  <a:pt x="0" y="84541"/>
                </a:lnTo>
                <a:lnTo>
                  <a:pt x="0" y="0"/>
                </a:lnTo>
                <a:lnTo>
                  <a:pt x="75397"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0517C"/>
        </a:solidFill>
      </p:bgPr>
    </p:bg>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518425"/>
            <a:ext cx="8520600" cy="19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1"/>
          <p:cNvSpPr txBox="1"/>
          <p:nvPr>
            <p:ph idx="1" type="subTitle"/>
          </p:nvPr>
        </p:nvSpPr>
        <p:spPr>
          <a:xfrm>
            <a:off x="2142150" y="3358025"/>
            <a:ext cx="4859700" cy="117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l">
              <a:lnSpc>
                <a:spcPct val="100000"/>
              </a:lnSpc>
              <a:spcBef>
                <a:spcPts val="1600"/>
              </a:spcBef>
              <a:spcAft>
                <a:spcPts val="0"/>
              </a:spcAft>
              <a:buSzPts val="1400"/>
              <a:buNone/>
              <a:defRPr sz="1600">
                <a:solidFill>
                  <a:schemeClr val="lt1"/>
                </a:solidFill>
              </a:defRPr>
            </a:lvl2pPr>
            <a:lvl3pPr lvl="2" algn="l">
              <a:lnSpc>
                <a:spcPct val="100000"/>
              </a:lnSpc>
              <a:spcBef>
                <a:spcPts val="1600"/>
              </a:spcBef>
              <a:spcAft>
                <a:spcPts val="0"/>
              </a:spcAft>
              <a:buSzPts val="1400"/>
              <a:buNone/>
              <a:defRPr sz="1600">
                <a:solidFill>
                  <a:schemeClr val="lt1"/>
                </a:solidFill>
              </a:defRPr>
            </a:lvl3pPr>
            <a:lvl4pPr lvl="3" algn="l">
              <a:lnSpc>
                <a:spcPct val="100000"/>
              </a:lnSpc>
              <a:spcBef>
                <a:spcPts val="1600"/>
              </a:spcBef>
              <a:spcAft>
                <a:spcPts val="0"/>
              </a:spcAft>
              <a:buSzPts val="1400"/>
              <a:buNone/>
              <a:defRPr sz="1600">
                <a:solidFill>
                  <a:schemeClr val="lt1"/>
                </a:solidFill>
              </a:defRPr>
            </a:lvl4pPr>
            <a:lvl5pPr lvl="4" algn="l">
              <a:lnSpc>
                <a:spcPct val="100000"/>
              </a:lnSpc>
              <a:spcBef>
                <a:spcPts val="1600"/>
              </a:spcBef>
              <a:spcAft>
                <a:spcPts val="0"/>
              </a:spcAft>
              <a:buSzPts val="1400"/>
              <a:buNone/>
              <a:defRPr sz="1600">
                <a:solidFill>
                  <a:schemeClr val="lt1"/>
                </a:solidFill>
              </a:defRPr>
            </a:lvl5pPr>
            <a:lvl6pPr lvl="5" algn="l">
              <a:lnSpc>
                <a:spcPct val="100000"/>
              </a:lnSpc>
              <a:spcBef>
                <a:spcPts val="1600"/>
              </a:spcBef>
              <a:spcAft>
                <a:spcPts val="0"/>
              </a:spcAft>
              <a:buSzPts val="1400"/>
              <a:buNone/>
              <a:defRPr sz="1600">
                <a:solidFill>
                  <a:schemeClr val="lt1"/>
                </a:solidFill>
              </a:defRPr>
            </a:lvl6pPr>
            <a:lvl7pPr lvl="6" algn="l">
              <a:lnSpc>
                <a:spcPct val="100000"/>
              </a:lnSpc>
              <a:spcBef>
                <a:spcPts val="1600"/>
              </a:spcBef>
              <a:spcAft>
                <a:spcPts val="0"/>
              </a:spcAft>
              <a:buSzPts val="1400"/>
              <a:buNone/>
              <a:defRPr sz="1600">
                <a:solidFill>
                  <a:schemeClr val="lt1"/>
                </a:solidFill>
              </a:defRPr>
            </a:lvl7pPr>
            <a:lvl8pPr lvl="7" algn="l">
              <a:lnSpc>
                <a:spcPct val="100000"/>
              </a:lnSpc>
              <a:spcBef>
                <a:spcPts val="1600"/>
              </a:spcBef>
              <a:spcAft>
                <a:spcPts val="0"/>
              </a:spcAft>
              <a:buSzPts val="1400"/>
              <a:buNone/>
              <a:defRPr sz="1600">
                <a:solidFill>
                  <a:schemeClr val="lt1"/>
                </a:solidFill>
              </a:defRPr>
            </a:lvl8pPr>
            <a:lvl9pPr lvl="8" algn="l">
              <a:lnSpc>
                <a:spcPct val="100000"/>
              </a:lnSpc>
              <a:spcBef>
                <a:spcPts val="1600"/>
              </a:spcBef>
              <a:spcAft>
                <a:spcPts val="1600"/>
              </a:spcAft>
              <a:buSzPts val="1400"/>
              <a:buNone/>
              <a:defRPr sz="1600">
                <a:solidFill>
                  <a:schemeClr val="lt1"/>
                </a:solidFill>
              </a:defRPr>
            </a:lvl9pPr>
          </a:lstStyle>
          <a:p/>
        </p:txBody>
      </p:sp>
      <p:sp>
        <p:nvSpPr>
          <p:cNvPr id="51" name="Google Shape;51;p11"/>
          <p:cNvSpPr/>
          <p:nvPr/>
        </p:nvSpPr>
        <p:spPr>
          <a:xfrm>
            <a:off x="1957938" y="1843163"/>
            <a:ext cx="5228133" cy="2066766"/>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bg>
      <p:bgPr>
        <a:solidFill>
          <a:srgbClr val="00517C"/>
        </a:solidFill>
      </p:bgPr>
    </p:bg>
    <p:spTree>
      <p:nvGrpSpPr>
        <p:cNvPr id="52" name="Shape 52"/>
        <p:cNvGrpSpPr/>
        <p:nvPr/>
      </p:nvGrpSpPr>
      <p:grpSpPr>
        <a:xfrm>
          <a:off x="0" y="0"/>
          <a:ext cx="0" cy="0"/>
          <a:chOff x="0" y="0"/>
          <a:chExt cx="0" cy="0"/>
        </a:xfrm>
      </p:grpSpPr>
      <p:sp>
        <p:nvSpPr>
          <p:cNvPr id="53" name="Google Shape;53;p12"/>
          <p:cNvSpPr txBox="1"/>
          <p:nvPr>
            <p:ph type="title"/>
          </p:nvPr>
        </p:nvSpPr>
        <p:spPr>
          <a:xfrm>
            <a:off x="5262075"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4" name="Google Shape;54;p12"/>
          <p:cNvSpPr txBox="1"/>
          <p:nvPr>
            <p:ph idx="1" type="subTitle"/>
          </p:nvPr>
        </p:nvSpPr>
        <p:spPr>
          <a:xfrm>
            <a:off x="5262075"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5" name="Google Shape;55;p12"/>
          <p:cNvSpPr txBox="1"/>
          <p:nvPr>
            <p:ph idx="2" type="title"/>
          </p:nvPr>
        </p:nvSpPr>
        <p:spPr>
          <a:xfrm>
            <a:off x="1283850"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6" name="Google Shape;56;p12"/>
          <p:cNvSpPr txBox="1"/>
          <p:nvPr>
            <p:ph idx="3" type="subTitle"/>
          </p:nvPr>
        </p:nvSpPr>
        <p:spPr>
          <a:xfrm>
            <a:off x="1284050"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7" name="Google Shape;57;p12"/>
          <p:cNvSpPr/>
          <p:nvPr/>
        </p:nvSpPr>
        <p:spPr>
          <a:xfrm>
            <a:off x="11331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2"/>
          <p:cNvSpPr/>
          <p:nvPr/>
        </p:nvSpPr>
        <p:spPr>
          <a:xfrm>
            <a:off x="50964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1_1">
    <p:bg>
      <p:bgPr>
        <a:solidFill>
          <a:srgbClr val="00517C"/>
        </a:solid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5262075"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1" name="Google Shape;61;p13"/>
          <p:cNvSpPr txBox="1"/>
          <p:nvPr>
            <p:ph idx="2" type="title"/>
          </p:nvPr>
        </p:nvSpPr>
        <p:spPr>
          <a:xfrm>
            <a:off x="1283850"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2" name="Google Shape;62;p13"/>
          <p:cNvSpPr/>
          <p:nvPr/>
        </p:nvSpPr>
        <p:spPr>
          <a:xfrm>
            <a:off x="11331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50964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txBox="1"/>
          <p:nvPr>
            <p:ph idx="3"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2">
  <p:cSld name="CUSTOM_11_1_2">
    <p:bg>
      <p:bgPr>
        <a:solidFill>
          <a:srgbClr val="00517C"/>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5388413" y="198765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7" name="Google Shape;67;p14"/>
          <p:cNvSpPr txBox="1"/>
          <p:nvPr>
            <p:ph idx="2" type="title"/>
          </p:nvPr>
        </p:nvSpPr>
        <p:spPr>
          <a:xfrm>
            <a:off x="883650" y="198765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8" name="Google Shape;68;p14"/>
          <p:cNvSpPr/>
          <p:nvPr/>
        </p:nvSpPr>
        <p:spPr>
          <a:xfrm>
            <a:off x="760425" y="1824525"/>
            <a:ext cx="3191624" cy="1992340"/>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4"/>
          <p:cNvSpPr/>
          <p:nvPr/>
        </p:nvSpPr>
        <p:spPr>
          <a:xfrm>
            <a:off x="5191950" y="1824525"/>
            <a:ext cx="3191624" cy="1992340"/>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txBox="1"/>
          <p:nvPr>
            <p:ph idx="3"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1">
  <p:cSld name="CUSTOM_11_1_1">
    <p:bg>
      <p:bgPr>
        <a:solidFill>
          <a:srgbClr val="00517C"/>
        </a:solidFill>
      </p:bgPr>
    </p:bg>
    <p:spTree>
      <p:nvGrpSpPr>
        <p:cNvPr id="71" name="Shape 71"/>
        <p:cNvGrpSpPr/>
        <p:nvPr/>
      </p:nvGrpSpPr>
      <p:grpSpPr>
        <a:xfrm>
          <a:off x="0" y="0"/>
          <a:ext cx="0" cy="0"/>
          <a:chOff x="0" y="0"/>
          <a:chExt cx="0" cy="0"/>
        </a:xfrm>
      </p:grpSpPr>
      <p:sp>
        <p:nvSpPr>
          <p:cNvPr id="72" name="Google Shape;72;p15"/>
          <p:cNvSpPr/>
          <p:nvPr/>
        </p:nvSpPr>
        <p:spPr>
          <a:xfrm>
            <a:off x="630862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ph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74" name="Google Shape;74;p15"/>
          <p:cNvSpPr txBox="1"/>
          <p:nvPr>
            <p:ph idx="1" type="subTitle"/>
          </p:nvPr>
        </p:nvSpPr>
        <p:spPr>
          <a:xfrm>
            <a:off x="652342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5" name="Google Shape;75;p15"/>
          <p:cNvSpPr/>
          <p:nvPr/>
        </p:nvSpPr>
        <p:spPr>
          <a:xfrm>
            <a:off x="682416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3384150"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idx="2" type="subTitle"/>
          </p:nvPr>
        </p:nvSpPr>
        <p:spPr>
          <a:xfrm>
            <a:off x="3598950"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8" name="Google Shape;78;p15"/>
          <p:cNvSpPr/>
          <p:nvPr/>
        </p:nvSpPr>
        <p:spPr>
          <a:xfrm>
            <a:off x="3899688"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45967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idx="3" type="subTitle"/>
          </p:nvPr>
        </p:nvSpPr>
        <p:spPr>
          <a:xfrm>
            <a:off x="67447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81" name="Google Shape;81;p15"/>
          <p:cNvSpPr/>
          <p:nvPr/>
        </p:nvSpPr>
        <p:spPr>
          <a:xfrm>
            <a:off x="97521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bg>
      <p:bgPr>
        <a:solidFill>
          <a:srgbClr val="00517C"/>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397100" y="2751175"/>
            <a:ext cx="4779900" cy="1857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434343"/>
              </a:buClr>
              <a:buSzPts val="3400"/>
              <a:buNone/>
              <a:defRPr sz="3400">
                <a:solidFill>
                  <a:schemeClr val="lt1"/>
                </a:solidFill>
              </a:defRPr>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cxnSp>
        <p:nvCxnSpPr>
          <p:cNvPr id="85" name="Google Shape;85;p17"/>
          <p:cNvCxnSpPr/>
          <p:nvPr/>
        </p:nvCxnSpPr>
        <p:spPr>
          <a:xfrm flipH="1">
            <a:off x="726300" y="2747975"/>
            <a:ext cx="3845700" cy="1857300"/>
          </a:xfrm>
          <a:prstGeom prst="bentConnector3">
            <a:avLst>
              <a:gd fmla="val -100620" name="adj1"/>
            </a:avLst>
          </a:prstGeom>
          <a:noFill/>
          <a:ln cap="flat" cmpd="sng" w="38100">
            <a:solidFill>
              <a:schemeClr val="lt1"/>
            </a:solidFill>
            <a:prstDash val="solid"/>
            <a:round/>
            <a:headEnd len="sm" w="sm" type="none"/>
            <a:tailEnd len="sm" w="sm" type="none"/>
          </a:ln>
        </p:spPr>
      </p:cxnSp>
      <p:sp>
        <p:nvSpPr>
          <p:cNvPr id="86" name="Google Shape;86;p17"/>
          <p:cNvSpPr txBox="1"/>
          <p:nvPr/>
        </p:nvSpPr>
        <p:spPr>
          <a:xfrm>
            <a:off x="5972425" y="3624650"/>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87" name="Shape 87"/>
        <p:cNvGrpSpPr/>
        <p:nvPr/>
      </p:nvGrpSpPr>
      <p:grpSpPr>
        <a:xfrm>
          <a:off x="0" y="0"/>
          <a:ext cx="0" cy="0"/>
          <a:chOff x="0" y="0"/>
          <a:chExt cx="0" cy="0"/>
        </a:xfrm>
      </p:grpSpPr>
      <p:sp>
        <p:nvSpPr>
          <p:cNvPr id="88" name="Google Shape;88;p18"/>
          <p:cNvSpPr txBox="1"/>
          <p:nvPr>
            <p:ph type="title"/>
          </p:nvPr>
        </p:nvSpPr>
        <p:spPr>
          <a:xfrm>
            <a:off x="5712375" y="539500"/>
            <a:ext cx="2463600" cy="1385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89" name="Google Shape;89;p18"/>
          <p:cNvSpPr txBox="1"/>
          <p:nvPr>
            <p:ph idx="1" type="subTitle"/>
          </p:nvPr>
        </p:nvSpPr>
        <p:spPr>
          <a:xfrm>
            <a:off x="975238" y="800100"/>
            <a:ext cx="3981900" cy="339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1600"/>
              </a:spcBef>
              <a:spcAft>
                <a:spcPts val="0"/>
              </a:spcAft>
              <a:buSzPts val="1400"/>
              <a:buNone/>
              <a:defRPr sz="1600"/>
            </a:lvl2pPr>
            <a:lvl3pPr lvl="2" algn="l">
              <a:lnSpc>
                <a:spcPct val="115000"/>
              </a:lnSpc>
              <a:spcBef>
                <a:spcPts val="1600"/>
              </a:spcBef>
              <a:spcAft>
                <a:spcPts val="0"/>
              </a:spcAft>
              <a:buSzPts val="1400"/>
              <a:buNone/>
              <a:defRPr sz="1600"/>
            </a:lvl3pPr>
            <a:lvl4pPr lvl="3" algn="l">
              <a:lnSpc>
                <a:spcPct val="115000"/>
              </a:lnSpc>
              <a:spcBef>
                <a:spcPts val="1600"/>
              </a:spcBef>
              <a:spcAft>
                <a:spcPts val="0"/>
              </a:spcAft>
              <a:buSzPts val="1400"/>
              <a:buNone/>
              <a:defRPr sz="1600"/>
            </a:lvl4pPr>
            <a:lvl5pPr lvl="4" algn="l">
              <a:lnSpc>
                <a:spcPct val="115000"/>
              </a:lnSpc>
              <a:spcBef>
                <a:spcPts val="1600"/>
              </a:spcBef>
              <a:spcAft>
                <a:spcPts val="0"/>
              </a:spcAft>
              <a:buSzPts val="1400"/>
              <a:buNone/>
              <a:defRPr sz="1600"/>
            </a:lvl5pPr>
            <a:lvl6pPr lvl="5" algn="l">
              <a:lnSpc>
                <a:spcPct val="115000"/>
              </a:lnSpc>
              <a:spcBef>
                <a:spcPts val="1600"/>
              </a:spcBef>
              <a:spcAft>
                <a:spcPts val="0"/>
              </a:spcAft>
              <a:buSzPts val="1400"/>
              <a:buNone/>
              <a:defRPr sz="1600"/>
            </a:lvl6pPr>
            <a:lvl7pPr lvl="6" algn="l">
              <a:lnSpc>
                <a:spcPct val="115000"/>
              </a:lnSpc>
              <a:spcBef>
                <a:spcPts val="1600"/>
              </a:spcBef>
              <a:spcAft>
                <a:spcPts val="0"/>
              </a:spcAft>
              <a:buSzPts val="1400"/>
              <a:buNone/>
              <a:defRPr sz="1600"/>
            </a:lvl7pPr>
            <a:lvl8pPr lvl="7" algn="l">
              <a:lnSpc>
                <a:spcPct val="115000"/>
              </a:lnSpc>
              <a:spcBef>
                <a:spcPts val="1600"/>
              </a:spcBef>
              <a:spcAft>
                <a:spcPts val="0"/>
              </a:spcAft>
              <a:buSzPts val="1400"/>
              <a:buNone/>
              <a:defRPr sz="1600"/>
            </a:lvl8pPr>
            <a:lvl9pPr lvl="8" algn="l">
              <a:lnSpc>
                <a:spcPct val="115000"/>
              </a:lnSpc>
              <a:spcBef>
                <a:spcPts val="1600"/>
              </a:spcBef>
              <a:spcAft>
                <a:spcPts val="1600"/>
              </a:spcAft>
              <a:buSzPts val="1400"/>
              <a:buNone/>
              <a:defRPr sz="1600"/>
            </a:lvl9pPr>
          </a:lstStyle>
          <a:p/>
        </p:txBody>
      </p:sp>
      <p:sp>
        <p:nvSpPr>
          <p:cNvPr id="90" name="Google Shape;90;p18"/>
          <p:cNvSpPr/>
          <p:nvPr/>
        </p:nvSpPr>
        <p:spPr>
          <a:xfrm>
            <a:off x="713100" y="539500"/>
            <a:ext cx="4449211" cy="3657607"/>
          </a:xfrm>
          <a:custGeom>
            <a:rect b="b" l="l" r="r" t="t"/>
            <a:pathLst>
              <a:path extrusionOk="0" fill="none" h="109166" w="140887">
                <a:moveTo>
                  <a:pt x="140887" y="1"/>
                </a:moveTo>
                <a:lnTo>
                  <a:pt x="0" y="1"/>
                </a:lnTo>
                <a:lnTo>
                  <a:pt x="0" y="10916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8"/>
          <p:cNvSpPr/>
          <p:nvPr/>
        </p:nvSpPr>
        <p:spPr>
          <a:xfrm>
            <a:off x="5162300" y="539500"/>
            <a:ext cx="3268648" cy="1689188"/>
          </a:xfrm>
          <a:custGeom>
            <a:rect b="b" l="l" r="r" t="t"/>
            <a:pathLst>
              <a:path extrusionOk="0" fill="none" h="50416" w="100427">
                <a:moveTo>
                  <a:pt x="1" y="1"/>
                </a:moveTo>
                <a:lnTo>
                  <a:pt x="100426" y="1"/>
                </a:lnTo>
                <a:lnTo>
                  <a:pt x="100426" y="5041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2">
    <p:spTree>
      <p:nvGrpSpPr>
        <p:cNvPr id="92" name="Shape 92"/>
        <p:cNvGrpSpPr/>
        <p:nvPr/>
      </p:nvGrpSpPr>
      <p:grpSpPr>
        <a:xfrm>
          <a:off x="0" y="0"/>
          <a:ext cx="0" cy="0"/>
          <a:chOff x="0" y="0"/>
          <a:chExt cx="0" cy="0"/>
        </a:xfrm>
      </p:grpSpPr>
      <p:sp>
        <p:nvSpPr>
          <p:cNvPr id="93" name="Google Shape;93;p19"/>
          <p:cNvSpPr txBox="1"/>
          <p:nvPr>
            <p:ph type="ctrTitle"/>
          </p:nvPr>
        </p:nvSpPr>
        <p:spPr>
          <a:xfrm>
            <a:off x="5758500" y="1474275"/>
            <a:ext cx="1942200" cy="91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94" name="Google Shape;94;p19"/>
          <p:cNvSpPr txBox="1"/>
          <p:nvPr>
            <p:ph idx="2" type="title"/>
          </p:nvPr>
        </p:nvSpPr>
        <p:spPr>
          <a:xfrm>
            <a:off x="5758500" y="2800338"/>
            <a:ext cx="2494800" cy="156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latin typeface="Roboto"/>
                <a:ea typeface="Roboto"/>
                <a:cs typeface="Roboto"/>
                <a:sym typeface="Roboto"/>
              </a:defRPr>
            </a:lvl1pPr>
            <a:lvl2pPr lvl="1"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sp>
        <p:nvSpPr>
          <p:cNvPr id="95" name="Google Shape;95;p19"/>
          <p:cNvSpPr/>
          <p:nvPr/>
        </p:nvSpPr>
        <p:spPr>
          <a:xfrm rot="10800000">
            <a:off x="5500546" y="1468047"/>
            <a:ext cx="2954074" cy="2496728"/>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96" name="Shape 96"/>
        <p:cNvGrpSpPr/>
        <p:nvPr/>
      </p:nvGrpSpPr>
      <p:grpSpPr>
        <a:xfrm>
          <a:off x="0" y="0"/>
          <a:ext cx="0" cy="0"/>
          <a:chOff x="0" y="0"/>
          <a:chExt cx="0" cy="0"/>
        </a:xfrm>
      </p:grpSpPr>
      <p:sp>
        <p:nvSpPr>
          <p:cNvPr id="97" name="Google Shape;97;p20"/>
          <p:cNvSpPr txBox="1"/>
          <p:nvPr>
            <p:ph type="title"/>
          </p:nvPr>
        </p:nvSpPr>
        <p:spPr>
          <a:xfrm>
            <a:off x="2681550" y="539500"/>
            <a:ext cx="37809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98" name="Google Shape;98;p20"/>
          <p:cNvSpPr txBox="1"/>
          <p:nvPr>
            <p:ph idx="1" type="subTitle"/>
          </p:nvPr>
        </p:nvSpPr>
        <p:spPr>
          <a:xfrm>
            <a:off x="967000" y="191508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99" name="Google Shape;99;p20"/>
          <p:cNvSpPr txBox="1"/>
          <p:nvPr>
            <p:ph idx="2" type="subTitle"/>
          </p:nvPr>
        </p:nvSpPr>
        <p:spPr>
          <a:xfrm>
            <a:off x="4825800" y="194513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0" name="Google Shape;100;p20"/>
          <p:cNvSpPr txBox="1"/>
          <p:nvPr>
            <p:ph idx="3" type="subTitle"/>
          </p:nvPr>
        </p:nvSpPr>
        <p:spPr>
          <a:xfrm>
            <a:off x="9670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1" name="Google Shape;101;p20"/>
          <p:cNvSpPr txBox="1"/>
          <p:nvPr>
            <p:ph idx="4" type="subTitle"/>
          </p:nvPr>
        </p:nvSpPr>
        <p:spPr>
          <a:xfrm>
            <a:off x="48258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2" name="Google Shape;102;p20"/>
          <p:cNvSpPr txBox="1"/>
          <p:nvPr>
            <p:ph idx="5" type="subTitle"/>
          </p:nvPr>
        </p:nvSpPr>
        <p:spPr>
          <a:xfrm>
            <a:off x="967000" y="170820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3" name="Google Shape;103;p20"/>
          <p:cNvSpPr txBox="1"/>
          <p:nvPr>
            <p:ph idx="6" type="subTitle"/>
          </p:nvPr>
        </p:nvSpPr>
        <p:spPr>
          <a:xfrm>
            <a:off x="4825800" y="171125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4" name="Google Shape;104;p20"/>
          <p:cNvSpPr txBox="1"/>
          <p:nvPr>
            <p:ph idx="7" type="subTitle"/>
          </p:nvPr>
        </p:nvSpPr>
        <p:spPr>
          <a:xfrm>
            <a:off x="48258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5" name="Google Shape;105;p20"/>
          <p:cNvSpPr txBox="1"/>
          <p:nvPr>
            <p:ph idx="8" type="subTitle"/>
          </p:nvPr>
        </p:nvSpPr>
        <p:spPr>
          <a:xfrm>
            <a:off x="9670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6" name="Google Shape;106;p20"/>
          <p:cNvSpPr/>
          <p:nvPr/>
        </p:nvSpPr>
        <p:spPr>
          <a:xfrm>
            <a:off x="713225" y="1303975"/>
            <a:ext cx="7717451" cy="3309778"/>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517C"/>
        </a:soli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713050" y="1793300"/>
            <a:ext cx="3857400" cy="546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4" name="Google Shape;14;p3"/>
          <p:cNvSpPr txBox="1"/>
          <p:nvPr>
            <p:ph idx="2" type="title"/>
          </p:nvPr>
        </p:nvSpPr>
        <p:spPr>
          <a:xfrm>
            <a:off x="713225" y="2172050"/>
            <a:ext cx="3857400" cy="75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3200">
                <a:solidFill>
                  <a:schemeClr val="lt1"/>
                </a:solidFill>
              </a:defRPr>
            </a:lvl1pPr>
            <a:lvl2pPr lvl="1"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5" name="Google Shape;15;p3"/>
          <p:cNvSpPr txBox="1"/>
          <p:nvPr>
            <p:ph idx="1" type="subTitle"/>
          </p:nvPr>
        </p:nvSpPr>
        <p:spPr>
          <a:xfrm>
            <a:off x="1745825" y="2761000"/>
            <a:ext cx="2824800" cy="7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a:solidFill>
                  <a:schemeClr val="lt1"/>
                </a:solidFill>
              </a:defRPr>
            </a:lvl1pPr>
            <a:lvl2pPr lvl="1" algn="r">
              <a:lnSpc>
                <a:spcPct val="100000"/>
              </a:lnSpc>
              <a:spcBef>
                <a:spcPts val="1600"/>
              </a:spcBef>
              <a:spcAft>
                <a:spcPts val="0"/>
              </a:spcAft>
              <a:buSzPts val="1400"/>
              <a:buNone/>
              <a:defRPr>
                <a:solidFill>
                  <a:schemeClr val="lt1"/>
                </a:solidFill>
              </a:defRPr>
            </a:lvl2pPr>
            <a:lvl3pPr lvl="2" algn="r">
              <a:lnSpc>
                <a:spcPct val="100000"/>
              </a:lnSpc>
              <a:spcBef>
                <a:spcPts val="1600"/>
              </a:spcBef>
              <a:spcAft>
                <a:spcPts val="0"/>
              </a:spcAft>
              <a:buSzPts val="1400"/>
              <a:buNone/>
              <a:defRPr>
                <a:solidFill>
                  <a:schemeClr val="lt1"/>
                </a:solidFill>
              </a:defRPr>
            </a:lvl3pPr>
            <a:lvl4pPr lvl="3" algn="r">
              <a:lnSpc>
                <a:spcPct val="100000"/>
              </a:lnSpc>
              <a:spcBef>
                <a:spcPts val="1600"/>
              </a:spcBef>
              <a:spcAft>
                <a:spcPts val="0"/>
              </a:spcAft>
              <a:buSzPts val="1400"/>
              <a:buNone/>
              <a:defRPr>
                <a:solidFill>
                  <a:schemeClr val="lt1"/>
                </a:solidFill>
              </a:defRPr>
            </a:lvl4pPr>
            <a:lvl5pPr lvl="4" algn="r">
              <a:lnSpc>
                <a:spcPct val="100000"/>
              </a:lnSpc>
              <a:spcBef>
                <a:spcPts val="1600"/>
              </a:spcBef>
              <a:spcAft>
                <a:spcPts val="0"/>
              </a:spcAft>
              <a:buSzPts val="1400"/>
              <a:buNone/>
              <a:defRPr>
                <a:solidFill>
                  <a:schemeClr val="lt1"/>
                </a:solidFill>
              </a:defRPr>
            </a:lvl5pPr>
            <a:lvl6pPr lvl="5" algn="r">
              <a:lnSpc>
                <a:spcPct val="100000"/>
              </a:lnSpc>
              <a:spcBef>
                <a:spcPts val="1600"/>
              </a:spcBef>
              <a:spcAft>
                <a:spcPts val="0"/>
              </a:spcAft>
              <a:buSzPts val="1400"/>
              <a:buNone/>
              <a:defRPr>
                <a:solidFill>
                  <a:schemeClr val="lt1"/>
                </a:solidFill>
              </a:defRPr>
            </a:lvl6pPr>
            <a:lvl7pPr lvl="6" algn="r">
              <a:lnSpc>
                <a:spcPct val="100000"/>
              </a:lnSpc>
              <a:spcBef>
                <a:spcPts val="1600"/>
              </a:spcBef>
              <a:spcAft>
                <a:spcPts val="0"/>
              </a:spcAft>
              <a:buSzPts val="1400"/>
              <a:buNone/>
              <a:defRPr>
                <a:solidFill>
                  <a:schemeClr val="lt1"/>
                </a:solidFill>
              </a:defRPr>
            </a:lvl7pPr>
            <a:lvl8pPr lvl="7" algn="r">
              <a:lnSpc>
                <a:spcPct val="100000"/>
              </a:lnSpc>
              <a:spcBef>
                <a:spcPts val="1600"/>
              </a:spcBef>
              <a:spcAft>
                <a:spcPts val="0"/>
              </a:spcAft>
              <a:buSzPts val="1400"/>
              <a:buNone/>
              <a:defRPr>
                <a:solidFill>
                  <a:schemeClr val="lt1"/>
                </a:solidFill>
              </a:defRPr>
            </a:lvl8pPr>
            <a:lvl9pPr lvl="8" algn="r">
              <a:lnSpc>
                <a:spcPct val="100000"/>
              </a:lnSpc>
              <a:spcBef>
                <a:spcPts val="1600"/>
              </a:spcBef>
              <a:spcAft>
                <a:spcPts val="1600"/>
              </a:spcAft>
              <a:buSzPts val="1400"/>
              <a:buNone/>
              <a:defRPr>
                <a:solidFill>
                  <a:schemeClr val="lt1"/>
                </a:solidFill>
              </a:defRPr>
            </a:lvl9pPr>
          </a:lstStyle>
          <a:p/>
        </p:txBody>
      </p:sp>
      <p:sp>
        <p:nvSpPr>
          <p:cNvPr id="16" name="Google Shape;16;p3"/>
          <p:cNvSpPr/>
          <p:nvPr/>
        </p:nvSpPr>
        <p:spPr>
          <a:xfrm flipH="1">
            <a:off x="713130" y="1303975"/>
            <a:ext cx="3860236"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spTree>
      <p:nvGrpSpPr>
        <p:cNvPr id="107" name="Shape 107"/>
        <p:cNvGrpSpPr/>
        <p:nvPr/>
      </p:nvGrpSpPr>
      <p:grpSpPr>
        <a:xfrm>
          <a:off x="0" y="0"/>
          <a:ext cx="0" cy="0"/>
          <a:chOff x="0" y="0"/>
          <a:chExt cx="0" cy="0"/>
        </a:xfrm>
      </p:grpSpPr>
      <p:sp>
        <p:nvSpPr>
          <p:cNvPr id="108" name="Google Shape;108;p21"/>
          <p:cNvSpPr txBox="1"/>
          <p:nvPr>
            <p:ph type="title"/>
          </p:nvPr>
        </p:nvSpPr>
        <p:spPr>
          <a:xfrm>
            <a:off x="967000" y="537275"/>
            <a:ext cx="3347700" cy="17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09" name="Google Shape;109;p21"/>
          <p:cNvSpPr txBox="1"/>
          <p:nvPr>
            <p:ph idx="1" type="subTitle"/>
          </p:nvPr>
        </p:nvSpPr>
        <p:spPr>
          <a:xfrm>
            <a:off x="4825800" y="1103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0" name="Google Shape;110;p21"/>
          <p:cNvSpPr txBox="1"/>
          <p:nvPr>
            <p:ph idx="2" type="subTitle"/>
          </p:nvPr>
        </p:nvSpPr>
        <p:spPr>
          <a:xfrm>
            <a:off x="4825800" y="800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1" name="Google Shape;111;p21"/>
          <p:cNvSpPr txBox="1"/>
          <p:nvPr>
            <p:ph idx="3" type="subTitle"/>
          </p:nvPr>
        </p:nvSpPr>
        <p:spPr>
          <a:xfrm>
            <a:off x="4825800" y="2374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2" name="Google Shape;112;p21"/>
          <p:cNvSpPr txBox="1"/>
          <p:nvPr>
            <p:ph idx="4" type="subTitle"/>
          </p:nvPr>
        </p:nvSpPr>
        <p:spPr>
          <a:xfrm>
            <a:off x="4825800" y="2071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3" name="Google Shape;113;p21"/>
          <p:cNvSpPr txBox="1"/>
          <p:nvPr>
            <p:ph idx="5" type="subTitle"/>
          </p:nvPr>
        </p:nvSpPr>
        <p:spPr>
          <a:xfrm>
            <a:off x="4825800" y="3645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4" name="Google Shape;114;p21"/>
          <p:cNvSpPr txBox="1"/>
          <p:nvPr>
            <p:ph idx="6" type="subTitle"/>
          </p:nvPr>
        </p:nvSpPr>
        <p:spPr>
          <a:xfrm>
            <a:off x="4825800" y="3342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cxnSp>
        <p:nvCxnSpPr>
          <p:cNvPr id="115" name="Google Shape;115;p21"/>
          <p:cNvCxnSpPr/>
          <p:nvPr/>
        </p:nvCxnSpPr>
        <p:spPr>
          <a:xfrm>
            <a:off x="717950" y="525075"/>
            <a:ext cx="7715400" cy="4104000"/>
          </a:xfrm>
          <a:prstGeom prst="bentConnector3">
            <a:avLst>
              <a:gd fmla="val 50000"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8">
    <p:spTree>
      <p:nvGrpSpPr>
        <p:cNvPr id="116" name="Shape 116"/>
        <p:cNvGrpSpPr/>
        <p:nvPr/>
      </p:nvGrpSpPr>
      <p:grpSpPr>
        <a:xfrm>
          <a:off x="0" y="0"/>
          <a:ext cx="0" cy="0"/>
          <a:chOff x="0" y="0"/>
          <a:chExt cx="0" cy="0"/>
        </a:xfrm>
      </p:grpSpPr>
      <p:sp>
        <p:nvSpPr>
          <p:cNvPr id="117" name="Google Shape;117;p22"/>
          <p:cNvSpPr txBox="1"/>
          <p:nvPr>
            <p:ph type="title"/>
          </p:nvPr>
        </p:nvSpPr>
        <p:spPr>
          <a:xfrm>
            <a:off x="5162175" y="539500"/>
            <a:ext cx="3013800" cy="1500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118" name="Google Shape;118;p22"/>
          <p:cNvSpPr txBox="1"/>
          <p:nvPr>
            <p:ph idx="2" type="title"/>
          </p:nvPr>
        </p:nvSpPr>
        <p:spPr>
          <a:xfrm>
            <a:off x="713225" y="939675"/>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19" name="Google Shape;119;p22"/>
          <p:cNvSpPr txBox="1"/>
          <p:nvPr>
            <p:ph idx="1" type="subTitle"/>
          </p:nvPr>
        </p:nvSpPr>
        <p:spPr>
          <a:xfrm>
            <a:off x="1635725" y="885825"/>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0" name="Google Shape;120;p22"/>
          <p:cNvSpPr txBox="1"/>
          <p:nvPr>
            <p:ph idx="3" type="title"/>
          </p:nvPr>
        </p:nvSpPr>
        <p:spPr>
          <a:xfrm>
            <a:off x="713225" y="1842688"/>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1" name="Google Shape;121;p22"/>
          <p:cNvSpPr txBox="1"/>
          <p:nvPr>
            <p:ph idx="4" type="subTitle"/>
          </p:nvPr>
        </p:nvSpPr>
        <p:spPr>
          <a:xfrm>
            <a:off x="1635725" y="1788838"/>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2" name="Google Shape;122;p22"/>
          <p:cNvSpPr txBox="1"/>
          <p:nvPr>
            <p:ph idx="5" type="title"/>
          </p:nvPr>
        </p:nvSpPr>
        <p:spPr>
          <a:xfrm>
            <a:off x="713225" y="279955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3" name="Google Shape;123;p22"/>
          <p:cNvSpPr txBox="1"/>
          <p:nvPr>
            <p:ph idx="6" type="subTitle"/>
          </p:nvPr>
        </p:nvSpPr>
        <p:spPr>
          <a:xfrm>
            <a:off x="1635725" y="274570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4" name="Google Shape;124;p22"/>
          <p:cNvSpPr txBox="1"/>
          <p:nvPr>
            <p:ph idx="7" type="title"/>
          </p:nvPr>
        </p:nvSpPr>
        <p:spPr>
          <a:xfrm>
            <a:off x="713225" y="375640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5" name="Google Shape;125;p22"/>
          <p:cNvSpPr txBox="1"/>
          <p:nvPr>
            <p:ph idx="8" type="subTitle"/>
          </p:nvPr>
        </p:nvSpPr>
        <p:spPr>
          <a:xfrm>
            <a:off x="1635725" y="370255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6" name="Google Shape;126;p22"/>
          <p:cNvSpPr/>
          <p:nvPr/>
        </p:nvSpPr>
        <p:spPr>
          <a:xfrm>
            <a:off x="713225" y="539500"/>
            <a:ext cx="4237385" cy="4068992"/>
          </a:xfrm>
          <a:custGeom>
            <a:rect b="b" l="l" r="r" t="t"/>
            <a:pathLst>
              <a:path extrusionOk="0" fill="none" h="117882" w="140102">
                <a:moveTo>
                  <a:pt x="140101" y="0"/>
                </a:moveTo>
                <a:lnTo>
                  <a:pt x="127408" y="0"/>
                </a:lnTo>
                <a:lnTo>
                  <a:pt x="127408" y="117881"/>
                </a:lnTo>
                <a:lnTo>
                  <a:pt x="1" y="11788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2"/>
          <p:cNvSpPr/>
          <p:nvPr/>
        </p:nvSpPr>
        <p:spPr>
          <a:xfrm>
            <a:off x="4950601" y="539500"/>
            <a:ext cx="3480175" cy="1560765"/>
          </a:xfrm>
          <a:custGeom>
            <a:rect b="b" l="l" r="r" t="t"/>
            <a:pathLst>
              <a:path extrusionOk="0" fill="none" h="51202" w="101212">
                <a:moveTo>
                  <a:pt x="34531" y="51201"/>
                </a:moveTo>
                <a:lnTo>
                  <a:pt x="101212" y="51201"/>
                </a:lnTo>
                <a:lnTo>
                  <a:pt x="101212" y="0"/>
                </a:lnTo>
                <a:lnTo>
                  <a:pt x="0"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3">
    <p:bg>
      <p:bgPr>
        <a:solidFill>
          <a:srgbClr val="00517C"/>
        </a:solid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4572000" y="1793300"/>
            <a:ext cx="3857400" cy="546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30" name="Google Shape;130;p23"/>
          <p:cNvSpPr txBox="1"/>
          <p:nvPr>
            <p:ph idx="2" type="title"/>
          </p:nvPr>
        </p:nvSpPr>
        <p:spPr>
          <a:xfrm>
            <a:off x="4572000" y="2172050"/>
            <a:ext cx="3857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3200">
                <a:solidFill>
                  <a:schemeClr val="lt1"/>
                </a:solidFill>
              </a:defRPr>
            </a:lvl1pPr>
            <a:lvl2pPr lvl="1"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31" name="Google Shape;131;p23"/>
          <p:cNvSpPr txBox="1"/>
          <p:nvPr>
            <p:ph idx="1" type="subTitle"/>
          </p:nvPr>
        </p:nvSpPr>
        <p:spPr>
          <a:xfrm>
            <a:off x="4572000" y="2763100"/>
            <a:ext cx="2825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400"/>
              <a:buNone/>
              <a:defRPr>
                <a:solidFill>
                  <a:schemeClr val="lt1"/>
                </a:solidFill>
              </a:defRPr>
            </a:lvl2pPr>
            <a:lvl3pPr lvl="2" algn="l">
              <a:lnSpc>
                <a:spcPct val="115000"/>
              </a:lnSpc>
              <a:spcBef>
                <a:spcPts val="1600"/>
              </a:spcBef>
              <a:spcAft>
                <a:spcPts val="0"/>
              </a:spcAft>
              <a:buSzPts val="1400"/>
              <a:buNone/>
              <a:defRPr>
                <a:solidFill>
                  <a:schemeClr val="lt1"/>
                </a:solidFill>
              </a:defRPr>
            </a:lvl3pPr>
            <a:lvl4pPr lvl="3" algn="l">
              <a:lnSpc>
                <a:spcPct val="115000"/>
              </a:lnSpc>
              <a:spcBef>
                <a:spcPts val="1600"/>
              </a:spcBef>
              <a:spcAft>
                <a:spcPts val="0"/>
              </a:spcAft>
              <a:buSzPts val="1400"/>
              <a:buNone/>
              <a:defRPr>
                <a:solidFill>
                  <a:schemeClr val="lt1"/>
                </a:solidFill>
              </a:defRPr>
            </a:lvl4pPr>
            <a:lvl5pPr lvl="4" algn="l">
              <a:lnSpc>
                <a:spcPct val="115000"/>
              </a:lnSpc>
              <a:spcBef>
                <a:spcPts val="1600"/>
              </a:spcBef>
              <a:spcAft>
                <a:spcPts val="0"/>
              </a:spcAft>
              <a:buSzPts val="1400"/>
              <a:buNone/>
              <a:defRPr>
                <a:solidFill>
                  <a:schemeClr val="lt1"/>
                </a:solidFill>
              </a:defRPr>
            </a:lvl5pPr>
            <a:lvl6pPr lvl="5" algn="l">
              <a:lnSpc>
                <a:spcPct val="115000"/>
              </a:lnSpc>
              <a:spcBef>
                <a:spcPts val="1600"/>
              </a:spcBef>
              <a:spcAft>
                <a:spcPts val="0"/>
              </a:spcAft>
              <a:buSzPts val="1400"/>
              <a:buNone/>
              <a:defRPr>
                <a:solidFill>
                  <a:schemeClr val="lt1"/>
                </a:solidFill>
              </a:defRPr>
            </a:lvl6pPr>
            <a:lvl7pPr lvl="6" algn="l">
              <a:lnSpc>
                <a:spcPct val="115000"/>
              </a:lnSpc>
              <a:spcBef>
                <a:spcPts val="1600"/>
              </a:spcBef>
              <a:spcAft>
                <a:spcPts val="0"/>
              </a:spcAft>
              <a:buSzPts val="1400"/>
              <a:buNone/>
              <a:defRPr>
                <a:solidFill>
                  <a:schemeClr val="lt1"/>
                </a:solidFill>
              </a:defRPr>
            </a:lvl7pPr>
            <a:lvl8pPr lvl="7" algn="l">
              <a:lnSpc>
                <a:spcPct val="115000"/>
              </a:lnSpc>
              <a:spcBef>
                <a:spcPts val="1600"/>
              </a:spcBef>
              <a:spcAft>
                <a:spcPts val="0"/>
              </a:spcAft>
              <a:buSzPts val="1400"/>
              <a:buNone/>
              <a:defRPr>
                <a:solidFill>
                  <a:schemeClr val="lt1"/>
                </a:solidFill>
              </a:defRPr>
            </a:lvl8pPr>
            <a:lvl9pPr lvl="8" algn="l">
              <a:lnSpc>
                <a:spcPct val="115000"/>
              </a:lnSpc>
              <a:spcBef>
                <a:spcPts val="1600"/>
              </a:spcBef>
              <a:spcAft>
                <a:spcPts val="1600"/>
              </a:spcAft>
              <a:buSzPts val="1400"/>
              <a:buNone/>
              <a:defRPr>
                <a:solidFill>
                  <a:schemeClr val="lt1"/>
                </a:solidFill>
              </a:defRPr>
            </a:lvl9pPr>
          </a:lstStyle>
          <a:p/>
        </p:txBody>
      </p:sp>
      <p:sp>
        <p:nvSpPr>
          <p:cNvPr id="132" name="Google Shape;132;p23"/>
          <p:cNvSpPr/>
          <p:nvPr/>
        </p:nvSpPr>
        <p:spPr>
          <a:xfrm>
            <a:off x="4572096" y="1303975"/>
            <a:ext cx="3857215"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133" name="Shape 133"/>
        <p:cNvGrpSpPr/>
        <p:nvPr/>
      </p:nvGrpSpPr>
      <p:grpSpPr>
        <a:xfrm>
          <a:off x="0" y="0"/>
          <a:ext cx="0" cy="0"/>
          <a:chOff x="0" y="0"/>
          <a:chExt cx="0" cy="0"/>
        </a:xfrm>
      </p:grpSpPr>
      <p:sp>
        <p:nvSpPr>
          <p:cNvPr id="134" name="Google Shape;134;p24"/>
          <p:cNvSpPr txBox="1"/>
          <p:nvPr>
            <p:ph type="title"/>
          </p:nvPr>
        </p:nvSpPr>
        <p:spPr>
          <a:xfrm>
            <a:off x="1544200" y="539500"/>
            <a:ext cx="6063900" cy="93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35" name="Google Shape;135;p24"/>
          <p:cNvSpPr txBox="1"/>
          <p:nvPr>
            <p:ph idx="1" type="subTitle"/>
          </p:nvPr>
        </p:nvSpPr>
        <p:spPr>
          <a:xfrm>
            <a:off x="713225"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36" name="Google Shape;136;p24"/>
          <p:cNvSpPr txBox="1"/>
          <p:nvPr>
            <p:ph idx="2" type="title"/>
          </p:nvPr>
        </p:nvSpPr>
        <p:spPr>
          <a:xfrm>
            <a:off x="838625"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37" name="Google Shape;137;p24"/>
          <p:cNvSpPr txBox="1"/>
          <p:nvPr>
            <p:ph idx="3" type="subTitle"/>
          </p:nvPr>
        </p:nvSpPr>
        <p:spPr>
          <a:xfrm>
            <a:off x="2715883"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38" name="Google Shape;138;p24"/>
          <p:cNvSpPr txBox="1"/>
          <p:nvPr>
            <p:ph idx="4" type="title"/>
          </p:nvPr>
        </p:nvSpPr>
        <p:spPr>
          <a:xfrm>
            <a:off x="2841283"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39" name="Google Shape;139;p24"/>
          <p:cNvSpPr txBox="1"/>
          <p:nvPr>
            <p:ph idx="5" type="subTitle"/>
          </p:nvPr>
        </p:nvSpPr>
        <p:spPr>
          <a:xfrm>
            <a:off x="4718541"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40" name="Google Shape;140;p24"/>
          <p:cNvSpPr txBox="1"/>
          <p:nvPr>
            <p:ph idx="6" type="title"/>
          </p:nvPr>
        </p:nvSpPr>
        <p:spPr>
          <a:xfrm>
            <a:off x="4843941"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41" name="Google Shape;141;p24"/>
          <p:cNvSpPr txBox="1"/>
          <p:nvPr>
            <p:ph idx="7" type="subTitle"/>
          </p:nvPr>
        </p:nvSpPr>
        <p:spPr>
          <a:xfrm>
            <a:off x="6721199"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42" name="Google Shape;142;p24"/>
          <p:cNvSpPr txBox="1"/>
          <p:nvPr>
            <p:ph idx="8" type="title"/>
          </p:nvPr>
        </p:nvSpPr>
        <p:spPr>
          <a:xfrm>
            <a:off x="6846599"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cxnSp>
        <p:nvCxnSpPr>
          <p:cNvPr id="143" name="Google Shape;143;p24"/>
          <p:cNvCxnSpPr/>
          <p:nvPr/>
        </p:nvCxnSpPr>
        <p:spPr>
          <a:xfrm>
            <a:off x="2568400" y="2521775"/>
            <a:ext cx="0" cy="1538700"/>
          </a:xfrm>
          <a:prstGeom prst="straightConnector1">
            <a:avLst/>
          </a:prstGeom>
          <a:noFill/>
          <a:ln cap="flat" cmpd="sng" w="38100">
            <a:solidFill>
              <a:srgbClr val="FFFFFF"/>
            </a:solidFill>
            <a:prstDash val="solid"/>
            <a:round/>
            <a:headEnd len="sm" w="sm" type="none"/>
            <a:tailEnd len="sm" w="sm" type="none"/>
          </a:ln>
        </p:spPr>
      </p:cxnSp>
      <p:cxnSp>
        <p:nvCxnSpPr>
          <p:cNvPr id="144" name="Google Shape;144;p24"/>
          <p:cNvCxnSpPr/>
          <p:nvPr/>
        </p:nvCxnSpPr>
        <p:spPr>
          <a:xfrm>
            <a:off x="4572000" y="2521775"/>
            <a:ext cx="0" cy="1538700"/>
          </a:xfrm>
          <a:prstGeom prst="straightConnector1">
            <a:avLst/>
          </a:prstGeom>
          <a:noFill/>
          <a:ln cap="flat" cmpd="sng" w="38100">
            <a:solidFill>
              <a:srgbClr val="FFFFFF"/>
            </a:solidFill>
            <a:prstDash val="solid"/>
            <a:round/>
            <a:headEnd len="sm" w="sm" type="none"/>
            <a:tailEnd len="sm" w="sm" type="none"/>
          </a:ln>
        </p:spPr>
      </p:cxnSp>
      <p:cxnSp>
        <p:nvCxnSpPr>
          <p:cNvPr id="145" name="Google Shape;145;p24"/>
          <p:cNvCxnSpPr/>
          <p:nvPr/>
        </p:nvCxnSpPr>
        <p:spPr>
          <a:xfrm>
            <a:off x="6561125" y="2521775"/>
            <a:ext cx="0" cy="15387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1">
  <p:cSld name="CUSTOM_5_1">
    <p:spTree>
      <p:nvGrpSpPr>
        <p:cNvPr id="146" name="Shape 146"/>
        <p:cNvGrpSpPr/>
        <p:nvPr/>
      </p:nvGrpSpPr>
      <p:grpSpPr>
        <a:xfrm>
          <a:off x="0" y="0"/>
          <a:ext cx="0" cy="0"/>
          <a:chOff x="0" y="0"/>
          <a:chExt cx="0" cy="0"/>
        </a:xfrm>
      </p:grpSpPr>
      <p:sp>
        <p:nvSpPr>
          <p:cNvPr id="147" name="Google Shape;147;p25"/>
          <p:cNvSpPr txBox="1"/>
          <p:nvPr>
            <p:ph type="title"/>
          </p:nvPr>
        </p:nvSpPr>
        <p:spPr>
          <a:xfrm>
            <a:off x="1544200" y="539500"/>
            <a:ext cx="6063900" cy="93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148" name="Google Shape;148;p25"/>
          <p:cNvSpPr txBox="1"/>
          <p:nvPr>
            <p:ph idx="1" type="subTitle"/>
          </p:nvPr>
        </p:nvSpPr>
        <p:spPr>
          <a:xfrm>
            <a:off x="2715883"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49" name="Google Shape;149;p25"/>
          <p:cNvSpPr txBox="1"/>
          <p:nvPr>
            <p:ph idx="2" type="title"/>
          </p:nvPr>
        </p:nvSpPr>
        <p:spPr>
          <a:xfrm>
            <a:off x="2841283"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sp>
        <p:nvSpPr>
          <p:cNvPr id="150" name="Google Shape;150;p25"/>
          <p:cNvSpPr txBox="1"/>
          <p:nvPr>
            <p:ph idx="3" type="subTitle"/>
          </p:nvPr>
        </p:nvSpPr>
        <p:spPr>
          <a:xfrm>
            <a:off x="4718541"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51" name="Google Shape;151;p25"/>
          <p:cNvSpPr txBox="1"/>
          <p:nvPr>
            <p:ph idx="4" type="title"/>
          </p:nvPr>
        </p:nvSpPr>
        <p:spPr>
          <a:xfrm>
            <a:off x="4843941"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cxnSp>
        <p:nvCxnSpPr>
          <p:cNvPr id="152" name="Google Shape;152;p25"/>
          <p:cNvCxnSpPr/>
          <p:nvPr/>
        </p:nvCxnSpPr>
        <p:spPr>
          <a:xfrm>
            <a:off x="4572000" y="2521775"/>
            <a:ext cx="0" cy="15387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153" name="Shape 153"/>
        <p:cNvGrpSpPr/>
        <p:nvPr/>
      </p:nvGrpSpPr>
      <p:grpSpPr>
        <a:xfrm>
          <a:off x="0" y="0"/>
          <a:ext cx="0" cy="0"/>
          <a:chOff x="0" y="0"/>
          <a:chExt cx="0" cy="0"/>
        </a:xfrm>
      </p:grpSpPr>
      <p:sp>
        <p:nvSpPr>
          <p:cNvPr id="154" name="Google Shape;154;p2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1">
  <p:cSld name="CUSTOM_15_1">
    <p:spTree>
      <p:nvGrpSpPr>
        <p:cNvPr id="155" name="Shape 155"/>
        <p:cNvGrpSpPr/>
        <p:nvPr/>
      </p:nvGrpSpPr>
      <p:grpSpPr>
        <a:xfrm>
          <a:off x="0" y="0"/>
          <a:ext cx="0" cy="0"/>
          <a:chOff x="0" y="0"/>
          <a:chExt cx="0" cy="0"/>
        </a:xfrm>
      </p:grpSpPr>
      <p:sp>
        <p:nvSpPr>
          <p:cNvPr id="156" name="Google Shape;156;p27"/>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57" name="Google Shape;157;p27"/>
          <p:cNvSpPr/>
          <p:nvPr/>
        </p:nvSpPr>
        <p:spPr>
          <a:xfrm>
            <a:off x="947550" y="425625"/>
            <a:ext cx="7290274" cy="1167051"/>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7"/>
          <p:cNvSpPr/>
          <p:nvPr/>
        </p:nvSpPr>
        <p:spPr>
          <a:xfrm>
            <a:off x="3707025" y="88550"/>
            <a:ext cx="4750500" cy="3747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a:off x="0" y="4212300"/>
            <a:ext cx="9144000" cy="931200"/>
          </a:xfrm>
          <a:prstGeom prst="rect">
            <a:avLst/>
          </a:prstGeom>
          <a:solidFill>
            <a:srgbClr val="C9C9C9">
              <a:alpha val="3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ph idx="1" type="subTitle"/>
          </p:nvPr>
        </p:nvSpPr>
        <p:spPr>
          <a:xfrm>
            <a:off x="947550" y="4212225"/>
            <a:ext cx="7290300" cy="931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1800"/>
              <a:buNone/>
              <a:defRPr b="1">
                <a:solidFill>
                  <a:schemeClr val="lt1"/>
                </a:solidFill>
              </a:defRPr>
            </a:lvl1pPr>
            <a:lvl2pPr lvl="1" rtl="0" algn="l">
              <a:lnSpc>
                <a:spcPct val="100000"/>
              </a:lnSpc>
              <a:spcBef>
                <a:spcPts val="0"/>
              </a:spcBef>
              <a:spcAft>
                <a:spcPts val="0"/>
              </a:spcAft>
              <a:buSzPts val="1400"/>
              <a:buNone/>
              <a:defRPr b="1" sz="2500"/>
            </a:lvl2pPr>
            <a:lvl3pPr lvl="2" rtl="0" algn="l">
              <a:lnSpc>
                <a:spcPct val="100000"/>
              </a:lnSpc>
              <a:spcBef>
                <a:spcPts val="0"/>
              </a:spcBef>
              <a:spcAft>
                <a:spcPts val="0"/>
              </a:spcAft>
              <a:buSzPts val="1400"/>
              <a:buNone/>
              <a:defRPr b="1" sz="2500"/>
            </a:lvl3pPr>
            <a:lvl4pPr lvl="3" rtl="0" algn="l">
              <a:lnSpc>
                <a:spcPct val="100000"/>
              </a:lnSpc>
              <a:spcBef>
                <a:spcPts val="0"/>
              </a:spcBef>
              <a:spcAft>
                <a:spcPts val="0"/>
              </a:spcAft>
              <a:buSzPts val="1400"/>
              <a:buNone/>
              <a:defRPr b="1" sz="2500"/>
            </a:lvl4pPr>
            <a:lvl5pPr lvl="4" rtl="0" algn="l">
              <a:lnSpc>
                <a:spcPct val="100000"/>
              </a:lnSpc>
              <a:spcBef>
                <a:spcPts val="0"/>
              </a:spcBef>
              <a:spcAft>
                <a:spcPts val="0"/>
              </a:spcAft>
              <a:buSzPts val="1400"/>
              <a:buNone/>
              <a:defRPr b="1" sz="2500"/>
            </a:lvl5pPr>
            <a:lvl6pPr lvl="5" rtl="0" algn="l">
              <a:lnSpc>
                <a:spcPct val="100000"/>
              </a:lnSpc>
              <a:spcBef>
                <a:spcPts val="0"/>
              </a:spcBef>
              <a:spcAft>
                <a:spcPts val="0"/>
              </a:spcAft>
              <a:buSzPts val="1400"/>
              <a:buNone/>
              <a:defRPr b="1" sz="2500"/>
            </a:lvl6pPr>
            <a:lvl7pPr lvl="6" rtl="0" algn="l">
              <a:lnSpc>
                <a:spcPct val="100000"/>
              </a:lnSpc>
              <a:spcBef>
                <a:spcPts val="0"/>
              </a:spcBef>
              <a:spcAft>
                <a:spcPts val="0"/>
              </a:spcAft>
              <a:buSzPts val="1400"/>
              <a:buNone/>
              <a:defRPr b="1" sz="2500"/>
            </a:lvl7pPr>
            <a:lvl8pPr lvl="7" rtl="0" algn="l">
              <a:lnSpc>
                <a:spcPct val="100000"/>
              </a:lnSpc>
              <a:spcBef>
                <a:spcPts val="0"/>
              </a:spcBef>
              <a:spcAft>
                <a:spcPts val="0"/>
              </a:spcAft>
              <a:buSzPts val="1400"/>
              <a:buNone/>
              <a:defRPr b="1" sz="2500"/>
            </a:lvl8pPr>
            <a:lvl9pPr lvl="8" rtl="0" algn="l">
              <a:lnSpc>
                <a:spcPct val="100000"/>
              </a:lnSpc>
              <a:spcBef>
                <a:spcPts val="0"/>
              </a:spcBef>
              <a:spcAft>
                <a:spcPts val="0"/>
              </a:spcAft>
              <a:buSzPts val="1400"/>
              <a:buNone/>
              <a:defRPr b="1" sz="2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1 2">
  <p:cSld name="CUSTOM_15_1_2">
    <p:spTree>
      <p:nvGrpSpPr>
        <p:cNvPr id="161" name="Shape 161"/>
        <p:cNvGrpSpPr/>
        <p:nvPr/>
      </p:nvGrpSpPr>
      <p:grpSpPr>
        <a:xfrm>
          <a:off x="0" y="0"/>
          <a:ext cx="0" cy="0"/>
          <a:chOff x="0" y="0"/>
          <a:chExt cx="0" cy="0"/>
        </a:xfrm>
      </p:grpSpPr>
      <p:sp>
        <p:nvSpPr>
          <p:cNvPr id="162" name="Google Shape;162;p28"/>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63" name="Google Shape;163;p28"/>
          <p:cNvSpPr/>
          <p:nvPr/>
        </p:nvSpPr>
        <p:spPr>
          <a:xfrm>
            <a:off x="947550" y="425625"/>
            <a:ext cx="7290274" cy="1167051"/>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8"/>
          <p:cNvSpPr/>
          <p:nvPr/>
        </p:nvSpPr>
        <p:spPr>
          <a:xfrm>
            <a:off x="3707025" y="88550"/>
            <a:ext cx="4750500" cy="3747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8"/>
          <p:cNvSpPr/>
          <p:nvPr/>
        </p:nvSpPr>
        <p:spPr>
          <a:xfrm>
            <a:off x="0" y="4530800"/>
            <a:ext cx="9144000" cy="612600"/>
          </a:xfrm>
          <a:prstGeom prst="rect">
            <a:avLst/>
          </a:prstGeom>
          <a:solidFill>
            <a:srgbClr val="C9C9C9">
              <a:alpha val="3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8"/>
          <p:cNvSpPr txBox="1"/>
          <p:nvPr>
            <p:ph idx="1" type="subTitle"/>
          </p:nvPr>
        </p:nvSpPr>
        <p:spPr>
          <a:xfrm>
            <a:off x="947550" y="4530800"/>
            <a:ext cx="7290300" cy="612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1800"/>
              <a:buNone/>
              <a:defRPr b="1">
                <a:solidFill>
                  <a:schemeClr val="lt1"/>
                </a:solidFill>
              </a:defRPr>
            </a:lvl1pPr>
            <a:lvl2pPr lvl="1" rtl="0" algn="l">
              <a:lnSpc>
                <a:spcPct val="100000"/>
              </a:lnSpc>
              <a:spcBef>
                <a:spcPts val="0"/>
              </a:spcBef>
              <a:spcAft>
                <a:spcPts val="0"/>
              </a:spcAft>
              <a:buSzPts val="1400"/>
              <a:buNone/>
              <a:defRPr b="1" sz="2500"/>
            </a:lvl2pPr>
            <a:lvl3pPr lvl="2" rtl="0" algn="l">
              <a:lnSpc>
                <a:spcPct val="100000"/>
              </a:lnSpc>
              <a:spcBef>
                <a:spcPts val="0"/>
              </a:spcBef>
              <a:spcAft>
                <a:spcPts val="0"/>
              </a:spcAft>
              <a:buSzPts val="1400"/>
              <a:buNone/>
              <a:defRPr b="1" sz="2500"/>
            </a:lvl3pPr>
            <a:lvl4pPr lvl="3" rtl="0" algn="l">
              <a:lnSpc>
                <a:spcPct val="100000"/>
              </a:lnSpc>
              <a:spcBef>
                <a:spcPts val="0"/>
              </a:spcBef>
              <a:spcAft>
                <a:spcPts val="0"/>
              </a:spcAft>
              <a:buSzPts val="1400"/>
              <a:buNone/>
              <a:defRPr b="1" sz="2500"/>
            </a:lvl4pPr>
            <a:lvl5pPr lvl="4" rtl="0" algn="l">
              <a:lnSpc>
                <a:spcPct val="100000"/>
              </a:lnSpc>
              <a:spcBef>
                <a:spcPts val="0"/>
              </a:spcBef>
              <a:spcAft>
                <a:spcPts val="0"/>
              </a:spcAft>
              <a:buSzPts val="1400"/>
              <a:buNone/>
              <a:defRPr b="1" sz="2500"/>
            </a:lvl5pPr>
            <a:lvl6pPr lvl="5" rtl="0" algn="l">
              <a:lnSpc>
                <a:spcPct val="100000"/>
              </a:lnSpc>
              <a:spcBef>
                <a:spcPts val="0"/>
              </a:spcBef>
              <a:spcAft>
                <a:spcPts val="0"/>
              </a:spcAft>
              <a:buSzPts val="1400"/>
              <a:buNone/>
              <a:defRPr b="1" sz="2500"/>
            </a:lvl6pPr>
            <a:lvl7pPr lvl="6" rtl="0" algn="l">
              <a:lnSpc>
                <a:spcPct val="100000"/>
              </a:lnSpc>
              <a:spcBef>
                <a:spcPts val="0"/>
              </a:spcBef>
              <a:spcAft>
                <a:spcPts val="0"/>
              </a:spcAft>
              <a:buSzPts val="1400"/>
              <a:buNone/>
              <a:defRPr b="1" sz="2500"/>
            </a:lvl7pPr>
            <a:lvl8pPr lvl="7" rtl="0" algn="l">
              <a:lnSpc>
                <a:spcPct val="100000"/>
              </a:lnSpc>
              <a:spcBef>
                <a:spcPts val="0"/>
              </a:spcBef>
              <a:spcAft>
                <a:spcPts val="0"/>
              </a:spcAft>
              <a:buSzPts val="1400"/>
              <a:buNone/>
              <a:defRPr b="1" sz="2500"/>
            </a:lvl8pPr>
            <a:lvl9pPr lvl="8" rtl="0" algn="l">
              <a:lnSpc>
                <a:spcPct val="100000"/>
              </a:lnSpc>
              <a:spcBef>
                <a:spcPts val="0"/>
              </a:spcBef>
              <a:spcAft>
                <a:spcPts val="0"/>
              </a:spcAft>
              <a:buSzPts val="1400"/>
              <a:buNone/>
              <a:defRPr b="1" sz="2500"/>
            </a:lvl9pPr>
          </a:lstStyle>
          <a:p/>
        </p:txBody>
      </p:sp>
      <p:sp>
        <p:nvSpPr>
          <p:cNvPr id="167" name="Google Shape;167;p28"/>
          <p:cNvSpPr/>
          <p:nvPr/>
        </p:nvSpPr>
        <p:spPr>
          <a:xfrm>
            <a:off x="535450" y="1214400"/>
            <a:ext cx="1276800" cy="5355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1 1">
  <p:cSld name="CUSTOM_15_1_1">
    <p:spTree>
      <p:nvGrpSpPr>
        <p:cNvPr id="168" name="Shape 168"/>
        <p:cNvGrpSpPr/>
        <p:nvPr/>
      </p:nvGrpSpPr>
      <p:grpSpPr>
        <a:xfrm>
          <a:off x="0" y="0"/>
          <a:ext cx="0" cy="0"/>
          <a:chOff x="0" y="0"/>
          <a:chExt cx="0" cy="0"/>
        </a:xfrm>
      </p:grpSpPr>
      <p:sp>
        <p:nvSpPr>
          <p:cNvPr id="169" name="Google Shape;169;p29"/>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70" name="Google Shape;170;p29"/>
          <p:cNvSpPr/>
          <p:nvPr/>
        </p:nvSpPr>
        <p:spPr>
          <a:xfrm>
            <a:off x="947550" y="425625"/>
            <a:ext cx="7290274" cy="1167051"/>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9"/>
          <p:cNvSpPr/>
          <p:nvPr/>
        </p:nvSpPr>
        <p:spPr>
          <a:xfrm>
            <a:off x="3707025" y="88550"/>
            <a:ext cx="4750500" cy="3747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
          <p:cNvSpPr/>
          <p:nvPr/>
        </p:nvSpPr>
        <p:spPr>
          <a:xfrm>
            <a:off x="0" y="4212300"/>
            <a:ext cx="9144000" cy="931200"/>
          </a:xfrm>
          <a:prstGeom prst="rect">
            <a:avLst/>
          </a:prstGeom>
          <a:solidFill>
            <a:srgbClr val="C9D3D7">
              <a:alpha val="42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9"/>
          <p:cNvSpPr txBox="1"/>
          <p:nvPr>
            <p:ph idx="1" type="subTitle"/>
          </p:nvPr>
        </p:nvSpPr>
        <p:spPr>
          <a:xfrm>
            <a:off x="947550" y="4212225"/>
            <a:ext cx="7290300" cy="931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1800"/>
              <a:buNone/>
              <a:defRPr b="1">
                <a:solidFill>
                  <a:schemeClr val="lt1"/>
                </a:solidFill>
              </a:defRPr>
            </a:lvl1pPr>
            <a:lvl2pPr lvl="1" rtl="0" algn="l">
              <a:lnSpc>
                <a:spcPct val="100000"/>
              </a:lnSpc>
              <a:spcBef>
                <a:spcPts val="0"/>
              </a:spcBef>
              <a:spcAft>
                <a:spcPts val="0"/>
              </a:spcAft>
              <a:buSzPts val="1400"/>
              <a:buNone/>
              <a:defRPr b="1" sz="2500"/>
            </a:lvl2pPr>
            <a:lvl3pPr lvl="2" rtl="0" algn="l">
              <a:lnSpc>
                <a:spcPct val="100000"/>
              </a:lnSpc>
              <a:spcBef>
                <a:spcPts val="0"/>
              </a:spcBef>
              <a:spcAft>
                <a:spcPts val="0"/>
              </a:spcAft>
              <a:buSzPts val="1400"/>
              <a:buNone/>
              <a:defRPr b="1" sz="2500"/>
            </a:lvl3pPr>
            <a:lvl4pPr lvl="3" rtl="0" algn="l">
              <a:lnSpc>
                <a:spcPct val="100000"/>
              </a:lnSpc>
              <a:spcBef>
                <a:spcPts val="0"/>
              </a:spcBef>
              <a:spcAft>
                <a:spcPts val="0"/>
              </a:spcAft>
              <a:buSzPts val="1400"/>
              <a:buNone/>
              <a:defRPr b="1" sz="2500"/>
            </a:lvl4pPr>
            <a:lvl5pPr lvl="4" rtl="0" algn="l">
              <a:lnSpc>
                <a:spcPct val="100000"/>
              </a:lnSpc>
              <a:spcBef>
                <a:spcPts val="0"/>
              </a:spcBef>
              <a:spcAft>
                <a:spcPts val="0"/>
              </a:spcAft>
              <a:buSzPts val="1400"/>
              <a:buNone/>
              <a:defRPr b="1" sz="2500"/>
            </a:lvl5pPr>
            <a:lvl6pPr lvl="5" rtl="0" algn="l">
              <a:lnSpc>
                <a:spcPct val="100000"/>
              </a:lnSpc>
              <a:spcBef>
                <a:spcPts val="0"/>
              </a:spcBef>
              <a:spcAft>
                <a:spcPts val="0"/>
              </a:spcAft>
              <a:buSzPts val="1400"/>
              <a:buNone/>
              <a:defRPr b="1" sz="2500"/>
            </a:lvl6pPr>
            <a:lvl7pPr lvl="6" rtl="0" algn="l">
              <a:lnSpc>
                <a:spcPct val="100000"/>
              </a:lnSpc>
              <a:spcBef>
                <a:spcPts val="0"/>
              </a:spcBef>
              <a:spcAft>
                <a:spcPts val="0"/>
              </a:spcAft>
              <a:buSzPts val="1400"/>
              <a:buNone/>
              <a:defRPr b="1" sz="2500"/>
            </a:lvl7pPr>
            <a:lvl8pPr lvl="7" rtl="0" algn="l">
              <a:lnSpc>
                <a:spcPct val="100000"/>
              </a:lnSpc>
              <a:spcBef>
                <a:spcPts val="0"/>
              </a:spcBef>
              <a:spcAft>
                <a:spcPts val="0"/>
              </a:spcAft>
              <a:buSzPts val="1400"/>
              <a:buNone/>
              <a:defRPr b="1" sz="2500"/>
            </a:lvl8pPr>
            <a:lvl9pPr lvl="8" rtl="0" algn="l">
              <a:lnSpc>
                <a:spcPct val="100000"/>
              </a:lnSpc>
              <a:spcBef>
                <a:spcPts val="0"/>
              </a:spcBef>
              <a:spcAft>
                <a:spcPts val="0"/>
              </a:spcAft>
              <a:buSzPts val="1400"/>
              <a:buNone/>
              <a:defRPr b="1" sz="2500"/>
            </a:lvl9pPr>
          </a:lstStyle>
          <a:p/>
        </p:txBody>
      </p:sp>
      <p:sp>
        <p:nvSpPr>
          <p:cNvPr id="174" name="Google Shape;174;p29"/>
          <p:cNvSpPr/>
          <p:nvPr/>
        </p:nvSpPr>
        <p:spPr>
          <a:xfrm>
            <a:off x="2328600" y="1779575"/>
            <a:ext cx="2432700" cy="20388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6">
    <p:spTree>
      <p:nvGrpSpPr>
        <p:cNvPr id="175" name="Shape 175"/>
        <p:cNvGrpSpPr/>
        <p:nvPr/>
      </p:nvGrpSpPr>
      <p:grpSpPr>
        <a:xfrm>
          <a:off x="0" y="0"/>
          <a:ext cx="0" cy="0"/>
          <a:chOff x="0" y="0"/>
          <a:chExt cx="0" cy="0"/>
        </a:xfrm>
      </p:grpSpPr>
      <p:sp>
        <p:nvSpPr>
          <p:cNvPr id="176" name="Google Shape;176;p30"/>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77" name="Google Shape;177;p30"/>
          <p:cNvSpPr txBox="1"/>
          <p:nvPr>
            <p:ph idx="1" type="subTitle"/>
          </p:nvPr>
        </p:nvSpPr>
        <p:spPr>
          <a:xfrm>
            <a:off x="1653325"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78" name="Google Shape;178;p30"/>
          <p:cNvSpPr txBox="1"/>
          <p:nvPr>
            <p:ph idx="2" type="subTitle"/>
          </p:nvPr>
        </p:nvSpPr>
        <p:spPr>
          <a:xfrm>
            <a:off x="5550250"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79" name="Google Shape;179;p30"/>
          <p:cNvSpPr txBox="1"/>
          <p:nvPr>
            <p:ph idx="3" type="subTitle"/>
          </p:nvPr>
        </p:nvSpPr>
        <p:spPr>
          <a:xfrm>
            <a:off x="1653325" y="363957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80" name="Google Shape;180;p30"/>
          <p:cNvSpPr txBox="1"/>
          <p:nvPr>
            <p:ph idx="4" type="subTitle"/>
          </p:nvPr>
        </p:nvSpPr>
        <p:spPr>
          <a:xfrm>
            <a:off x="5550251" y="3639576"/>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81" name="Google Shape;181;p30"/>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0517C"/>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720000" y="539500"/>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708925" y="1028700"/>
            <a:ext cx="7704000" cy="3579900"/>
          </a:xfrm>
          <a:prstGeom prst="rect">
            <a:avLst/>
          </a:prstGeom>
          <a:noFill/>
          <a:ln>
            <a:noFill/>
          </a:ln>
        </p:spPr>
        <p:txBody>
          <a:bodyPr anchorCtr="0" anchor="t" bIns="91425" lIns="91425" spcFirstLastPara="1" rIns="91425" wrap="square" tIns="91425">
            <a:noAutofit/>
          </a:bodyPr>
          <a:lstStyle>
            <a:lvl1pPr indent="-292100" lvl="0" marL="457200" algn="l">
              <a:lnSpc>
                <a:spcPct val="90000"/>
              </a:lnSpc>
              <a:spcBef>
                <a:spcPts val="300"/>
              </a:spcBef>
              <a:spcAft>
                <a:spcPts val="0"/>
              </a:spcAft>
              <a:buSzPts val="1000"/>
              <a:buChar char="●"/>
              <a:defRPr sz="1200"/>
            </a:lvl1pPr>
            <a:lvl2pPr indent="-317500" lvl="1" marL="914400" algn="l">
              <a:lnSpc>
                <a:spcPct val="115000"/>
              </a:lnSpc>
              <a:spcBef>
                <a:spcPts val="0"/>
              </a:spcBef>
              <a:spcAft>
                <a:spcPts val="0"/>
              </a:spcAft>
              <a:buClr>
                <a:srgbClr val="20293B"/>
              </a:buClr>
              <a:buSzPts val="1400"/>
              <a:buFont typeface="Arial"/>
              <a:buChar char="○"/>
              <a:defRPr/>
            </a:lvl2pPr>
            <a:lvl3pPr indent="-317500" lvl="2" marL="1371600" algn="l">
              <a:lnSpc>
                <a:spcPct val="115000"/>
              </a:lnSpc>
              <a:spcBef>
                <a:spcPts val="1600"/>
              </a:spcBef>
              <a:spcAft>
                <a:spcPts val="0"/>
              </a:spcAft>
              <a:buClr>
                <a:srgbClr val="20293B"/>
              </a:buClr>
              <a:buSzPts val="1400"/>
              <a:buFont typeface="Arial"/>
              <a:buChar char="■"/>
              <a:defRPr/>
            </a:lvl3pPr>
            <a:lvl4pPr indent="-317500" lvl="3" marL="1828800" algn="l">
              <a:lnSpc>
                <a:spcPct val="115000"/>
              </a:lnSpc>
              <a:spcBef>
                <a:spcPts val="1600"/>
              </a:spcBef>
              <a:spcAft>
                <a:spcPts val="0"/>
              </a:spcAft>
              <a:buClr>
                <a:srgbClr val="20293B"/>
              </a:buClr>
              <a:buSzPts val="1400"/>
              <a:buFont typeface="Arial"/>
              <a:buChar char="●"/>
              <a:defRPr/>
            </a:lvl4pPr>
            <a:lvl5pPr indent="-317500" lvl="4" marL="2286000" algn="l">
              <a:lnSpc>
                <a:spcPct val="115000"/>
              </a:lnSpc>
              <a:spcBef>
                <a:spcPts val="1600"/>
              </a:spcBef>
              <a:spcAft>
                <a:spcPts val="0"/>
              </a:spcAft>
              <a:buClr>
                <a:srgbClr val="20293B"/>
              </a:buClr>
              <a:buSzPts val="1400"/>
              <a:buFont typeface="Arial"/>
              <a:buChar char="○"/>
              <a:defRPr/>
            </a:lvl5pPr>
            <a:lvl6pPr indent="-317500" lvl="5" marL="2743200" algn="l">
              <a:lnSpc>
                <a:spcPct val="115000"/>
              </a:lnSpc>
              <a:spcBef>
                <a:spcPts val="1600"/>
              </a:spcBef>
              <a:spcAft>
                <a:spcPts val="0"/>
              </a:spcAft>
              <a:buClr>
                <a:srgbClr val="20293B"/>
              </a:buClr>
              <a:buSzPts val="1400"/>
              <a:buFont typeface="Arial"/>
              <a:buChar char="■"/>
              <a:defRPr/>
            </a:lvl6pPr>
            <a:lvl7pPr indent="-317500" lvl="6" marL="3200400" algn="l">
              <a:lnSpc>
                <a:spcPct val="115000"/>
              </a:lnSpc>
              <a:spcBef>
                <a:spcPts val="1600"/>
              </a:spcBef>
              <a:spcAft>
                <a:spcPts val="0"/>
              </a:spcAft>
              <a:buClr>
                <a:srgbClr val="20293B"/>
              </a:buClr>
              <a:buSzPts val="1400"/>
              <a:buFont typeface="Arial"/>
              <a:buChar char="●"/>
              <a:defRPr/>
            </a:lvl7pPr>
            <a:lvl8pPr indent="-317500" lvl="7" marL="3657600" algn="l">
              <a:lnSpc>
                <a:spcPct val="115000"/>
              </a:lnSpc>
              <a:spcBef>
                <a:spcPts val="1600"/>
              </a:spcBef>
              <a:spcAft>
                <a:spcPts val="0"/>
              </a:spcAft>
              <a:buClr>
                <a:srgbClr val="20293B"/>
              </a:buClr>
              <a:buSzPts val="1400"/>
              <a:buFont typeface="Arial"/>
              <a:buChar char="○"/>
              <a:defRPr/>
            </a:lvl8pPr>
            <a:lvl9pPr indent="-317500" lvl="8" marL="4114800" algn="l">
              <a:lnSpc>
                <a:spcPct val="115000"/>
              </a:lnSpc>
              <a:spcBef>
                <a:spcPts val="1600"/>
              </a:spcBef>
              <a:spcAft>
                <a:spcPts val="1600"/>
              </a:spcAft>
              <a:buClr>
                <a:srgbClr val="20293B"/>
              </a:buClr>
              <a:buSzPts val="1400"/>
              <a:buFont typeface="Arial"/>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1">
  <p:cSld name="CUSTOM_6_1">
    <p:spTree>
      <p:nvGrpSpPr>
        <p:cNvPr id="182" name="Shape 182"/>
        <p:cNvGrpSpPr/>
        <p:nvPr/>
      </p:nvGrpSpPr>
      <p:grpSpPr>
        <a:xfrm>
          <a:off x="0" y="0"/>
          <a:ext cx="0" cy="0"/>
          <a:chOff x="0" y="0"/>
          <a:chExt cx="0" cy="0"/>
        </a:xfrm>
      </p:grpSpPr>
      <p:sp>
        <p:nvSpPr>
          <p:cNvPr id="183" name="Google Shape;183;p31"/>
          <p:cNvSpPr/>
          <p:nvPr/>
        </p:nvSpPr>
        <p:spPr>
          <a:xfrm>
            <a:off x="5323300"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1"/>
          <p:cNvSpPr/>
          <p:nvPr/>
        </p:nvSpPr>
        <p:spPr>
          <a:xfrm>
            <a:off x="1426375"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1"/>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86" name="Google Shape;186;p31"/>
          <p:cNvSpPr txBox="1"/>
          <p:nvPr>
            <p:ph idx="1" type="subTitle"/>
          </p:nvPr>
        </p:nvSpPr>
        <p:spPr>
          <a:xfrm>
            <a:off x="165330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87" name="Google Shape;187;p31"/>
          <p:cNvSpPr txBox="1"/>
          <p:nvPr>
            <p:ph idx="2" type="subTitle"/>
          </p:nvPr>
        </p:nvSpPr>
        <p:spPr>
          <a:xfrm>
            <a:off x="555025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88" name="Google Shape;188;p31"/>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1"/>
          <p:cNvSpPr txBox="1"/>
          <p:nvPr>
            <p:ph idx="3" type="subTitle"/>
          </p:nvPr>
        </p:nvSpPr>
        <p:spPr>
          <a:xfrm>
            <a:off x="3930133" y="2471325"/>
            <a:ext cx="1097400" cy="63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7">
    <p:bg>
      <p:bgPr>
        <a:solidFill>
          <a:srgbClr val="00517C"/>
        </a:solidFill>
      </p:bgPr>
    </p:bg>
    <p:spTree>
      <p:nvGrpSpPr>
        <p:cNvPr id="190" name="Shape 190"/>
        <p:cNvGrpSpPr/>
        <p:nvPr/>
      </p:nvGrpSpPr>
      <p:grpSpPr>
        <a:xfrm>
          <a:off x="0" y="0"/>
          <a:ext cx="0" cy="0"/>
          <a:chOff x="0" y="0"/>
          <a:chExt cx="0" cy="0"/>
        </a:xfrm>
      </p:grpSpPr>
      <p:sp>
        <p:nvSpPr>
          <p:cNvPr id="191" name="Google Shape;191;p32"/>
          <p:cNvSpPr txBox="1"/>
          <p:nvPr>
            <p:ph idx="1" type="subTitle"/>
          </p:nvPr>
        </p:nvSpPr>
        <p:spPr>
          <a:xfrm>
            <a:off x="9670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192" name="Google Shape;192;p32"/>
          <p:cNvSpPr txBox="1"/>
          <p:nvPr>
            <p:ph type="title"/>
          </p:nvPr>
        </p:nvSpPr>
        <p:spPr>
          <a:xfrm>
            <a:off x="967000" y="539500"/>
            <a:ext cx="4984500" cy="93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3" name="Google Shape;193;p32"/>
          <p:cNvSpPr txBox="1"/>
          <p:nvPr>
            <p:ph idx="2" type="subTitle"/>
          </p:nvPr>
        </p:nvSpPr>
        <p:spPr>
          <a:xfrm>
            <a:off x="9670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4" name="Google Shape;194;p32"/>
          <p:cNvSpPr txBox="1"/>
          <p:nvPr>
            <p:ph idx="3" type="subTitle"/>
          </p:nvPr>
        </p:nvSpPr>
        <p:spPr>
          <a:xfrm>
            <a:off x="3654450" y="23118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5" name="Google Shape;195;p32"/>
          <p:cNvSpPr txBox="1"/>
          <p:nvPr>
            <p:ph idx="4" type="subTitle"/>
          </p:nvPr>
        </p:nvSpPr>
        <p:spPr>
          <a:xfrm>
            <a:off x="365445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6" name="Google Shape;196;p32"/>
          <p:cNvSpPr txBox="1"/>
          <p:nvPr>
            <p:ph idx="5" type="subTitle"/>
          </p:nvPr>
        </p:nvSpPr>
        <p:spPr>
          <a:xfrm>
            <a:off x="63419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7" name="Google Shape;197;p32"/>
          <p:cNvSpPr txBox="1"/>
          <p:nvPr>
            <p:ph idx="6" type="subTitle"/>
          </p:nvPr>
        </p:nvSpPr>
        <p:spPr>
          <a:xfrm>
            <a:off x="63419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8" name="Google Shape;198;p32"/>
          <p:cNvSpPr txBox="1"/>
          <p:nvPr>
            <p:ph idx="7" type="subTitle"/>
          </p:nvPr>
        </p:nvSpPr>
        <p:spPr>
          <a:xfrm>
            <a:off x="9670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9" name="Google Shape;199;p32"/>
          <p:cNvSpPr txBox="1"/>
          <p:nvPr>
            <p:ph idx="8" type="subTitle"/>
          </p:nvPr>
        </p:nvSpPr>
        <p:spPr>
          <a:xfrm>
            <a:off x="9670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00" name="Google Shape;200;p32"/>
          <p:cNvSpPr txBox="1"/>
          <p:nvPr>
            <p:ph idx="9" type="subTitle"/>
          </p:nvPr>
        </p:nvSpPr>
        <p:spPr>
          <a:xfrm>
            <a:off x="3654450" y="36411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1" name="Google Shape;201;p32"/>
          <p:cNvSpPr txBox="1"/>
          <p:nvPr>
            <p:ph idx="13" type="subTitle"/>
          </p:nvPr>
        </p:nvSpPr>
        <p:spPr>
          <a:xfrm>
            <a:off x="365445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02" name="Google Shape;202;p32"/>
          <p:cNvSpPr txBox="1"/>
          <p:nvPr>
            <p:ph idx="14" type="subTitle"/>
          </p:nvPr>
        </p:nvSpPr>
        <p:spPr>
          <a:xfrm>
            <a:off x="63419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03" name="Google Shape;203;p32"/>
          <p:cNvSpPr txBox="1"/>
          <p:nvPr>
            <p:ph idx="15" type="subTitle"/>
          </p:nvPr>
        </p:nvSpPr>
        <p:spPr>
          <a:xfrm>
            <a:off x="63419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04" name="Google Shape;204;p32"/>
          <p:cNvSpPr/>
          <p:nvPr/>
        </p:nvSpPr>
        <p:spPr>
          <a:xfrm flipH="1" rot="10800000">
            <a:off x="713225" y="1650273"/>
            <a:ext cx="7730718" cy="2958302"/>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p:cSld name="CUSTOM_12_1">
    <p:spTree>
      <p:nvGrpSpPr>
        <p:cNvPr id="205" name="Shape 205"/>
        <p:cNvGrpSpPr/>
        <p:nvPr/>
      </p:nvGrpSpPr>
      <p:grpSpPr>
        <a:xfrm>
          <a:off x="0" y="0"/>
          <a:ext cx="0" cy="0"/>
          <a:chOff x="0" y="0"/>
          <a:chExt cx="0" cy="0"/>
        </a:xfrm>
      </p:grpSpPr>
      <p:sp>
        <p:nvSpPr>
          <p:cNvPr id="206" name="Google Shape;206;p33"/>
          <p:cNvSpPr txBox="1"/>
          <p:nvPr>
            <p:ph type="ctrTitle"/>
          </p:nvPr>
        </p:nvSpPr>
        <p:spPr>
          <a:xfrm>
            <a:off x="6781262" y="1478807"/>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
        <p:nvSpPr>
          <p:cNvPr id="207" name="Google Shape;207;p33"/>
          <p:cNvSpPr txBox="1"/>
          <p:nvPr>
            <p:ph idx="2" type="title"/>
          </p:nvPr>
        </p:nvSpPr>
        <p:spPr>
          <a:xfrm>
            <a:off x="6781262" y="2804880"/>
            <a:ext cx="1928100" cy="156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cxnSp>
        <p:nvCxnSpPr>
          <p:cNvPr id="208" name="Google Shape;208;p33"/>
          <p:cNvCxnSpPr/>
          <p:nvPr/>
        </p:nvCxnSpPr>
        <p:spPr>
          <a:xfrm flipH="1">
            <a:off x="6644875" y="1628888"/>
            <a:ext cx="9600" cy="1807800"/>
          </a:xfrm>
          <a:prstGeom prst="straightConnector1">
            <a:avLst/>
          </a:prstGeom>
          <a:noFill/>
          <a:ln cap="flat" cmpd="sng" w="38100">
            <a:solidFill>
              <a:schemeClr val="lt1"/>
            </a:solidFill>
            <a:prstDash val="solid"/>
            <a:miter lim="8000"/>
            <a:headEnd len="sm" w="sm" type="none"/>
            <a:tailEnd len="sm" w="sm" type="none"/>
          </a:ln>
        </p:spPr>
      </p:cxnSp>
      <p:sp>
        <p:nvSpPr>
          <p:cNvPr id="209" name="Google Shape;209;p33"/>
          <p:cNvSpPr txBox="1"/>
          <p:nvPr>
            <p:ph idx="3" type="title"/>
          </p:nvPr>
        </p:nvSpPr>
        <p:spPr>
          <a:xfrm>
            <a:off x="967000" y="539500"/>
            <a:ext cx="4984500" cy="93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2">
  <p:cSld name="CUSTOM_12_1_2">
    <p:spTree>
      <p:nvGrpSpPr>
        <p:cNvPr id="210" name="Shape 210"/>
        <p:cNvGrpSpPr/>
        <p:nvPr/>
      </p:nvGrpSpPr>
      <p:grpSpPr>
        <a:xfrm>
          <a:off x="0" y="0"/>
          <a:ext cx="0" cy="0"/>
          <a:chOff x="0" y="0"/>
          <a:chExt cx="0" cy="0"/>
        </a:xfrm>
      </p:grpSpPr>
      <p:sp>
        <p:nvSpPr>
          <p:cNvPr id="211" name="Google Shape;211;p34"/>
          <p:cNvSpPr txBox="1"/>
          <p:nvPr>
            <p:ph type="ctrTitle"/>
          </p:nvPr>
        </p:nvSpPr>
        <p:spPr>
          <a:xfrm>
            <a:off x="6751937" y="559869"/>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82CBC4"/>
              </a:buClr>
              <a:buSzPts val="1800"/>
              <a:buNone/>
              <a:defRPr b="1" sz="1800">
                <a:solidFill>
                  <a:srgbClr val="82CBC4"/>
                </a:solidFill>
              </a:defRPr>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
        <p:nvSpPr>
          <p:cNvPr id="212" name="Google Shape;212;p34"/>
          <p:cNvSpPr txBox="1"/>
          <p:nvPr>
            <p:ph idx="2" type="title"/>
          </p:nvPr>
        </p:nvSpPr>
        <p:spPr>
          <a:xfrm>
            <a:off x="6751937" y="1885943"/>
            <a:ext cx="1928100" cy="156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cxnSp>
        <p:nvCxnSpPr>
          <p:cNvPr id="213" name="Google Shape;213;p34"/>
          <p:cNvCxnSpPr/>
          <p:nvPr/>
        </p:nvCxnSpPr>
        <p:spPr>
          <a:xfrm flipH="1">
            <a:off x="6616750" y="1243350"/>
            <a:ext cx="8400" cy="2334600"/>
          </a:xfrm>
          <a:prstGeom prst="straightConnector1">
            <a:avLst/>
          </a:prstGeom>
          <a:noFill/>
          <a:ln cap="flat" cmpd="sng" w="38100">
            <a:solidFill>
              <a:schemeClr val="lt1"/>
            </a:solidFill>
            <a:prstDash val="solid"/>
            <a:miter lim="8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1">
  <p:cSld name="CUSTOM_12_1_1">
    <p:spTree>
      <p:nvGrpSpPr>
        <p:cNvPr id="214" name="Shape 214"/>
        <p:cNvGrpSpPr/>
        <p:nvPr/>
      </p:nvGrpSpPr>
      <p:grpSpPr>
        <a:xfrm>
          <a:off x="0" y="0"/>
          <a:ext cx="0" cy="0"/>
          <a:chOff x="0" y="0"/>
          <a:chExt cx="0" cy="0"/>
        </a:xfrm>
      </p:grpSpPr>
      <p:sp>
        <p:nvSpPr>
          <p:cNvPr id="215" name="Google Shape;215;p35"/>
          <p:cNvSpPr txBox="1"/>
          <p:nvPr>
            <p:ph type="title"/>
          </p:nvPr>
        </p:nvSpPr>
        <p:spPr>
          <a:xfrm>
            <a:off x="6178687" y="1478805"/>
            <a:ext cx="1928100" cy="156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sp>
        <p:nvSpPr>
          <p:cNvPr id="216" name="Google Shape;216;p35"/>
          <p:cNvSpPr txBox="1"/>
          <p:nvPr>
            <p:ph idx="2" type="title"/>
          </p:nvPr>
        </p:nvSpPr>
        <p:spPr>
          <a:xfrm>
            <a:off x="967000" y="539500"/>
            <a:ext cx="4984500" cy="93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_1">
    <p:spTree>
      <p:nvGrpSpPr>
        <p:cNvPr id="217" name="Shape 217"/>
        <p:cNvGrpSpPr/>
        <p:nvPr/>
      </p:nvGrpSpPr>
      <p:grpSpPr>
        <a:xfrm>
          <a:off x="0" y="0"/>
          <a:ext cx="0" cy="0"/>
          <a:chOff x="0" y="0"/>
          <a:chExt cx="0" cy="0"/>
        </a:xfrm>
      </p:grpSpPr>
      <p:sp>
        <p:nvSpPr>
          <p:cNvPr id="218" name="Google Shape;218;p36"/>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219" name="Google Shape;219;p36"/>
          <p:cNvCxnSpPr/>
          <p:nvPr/>
        </p:nvCxnSpPr>
        <p:spPr>
          <a:xfrm flipH="1" rot="-5400000">
            <a:off x="4476050" y="656400"/>
            <a:ext cx="4085400" cy="3864000"/>
          </a:xfrm>
          <a:prstGeom prst="bentConnector3">
            <a:avLst>
              <a:gd fmla="val 26714"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7">
    <p:spTree>
      <p:nvGrpSpPr>
        <p:cNvPr id="220" name="Shape 220"/>
        <p:cNvGrpSpPr/>
        <p:nvPr/>
      </p:nvGrpSpPr>
      <p:grpSpPr>
        <a:xfrm>
          <a:off x="0" y="0"/>
          <a:ext cx="0" cy="0"/>
          <a:chOff x="0" y="0"/>
          <a:chExt cx="0" cy="0"/>
        </a:xfrm>
      </p:grpSpPr>
      <p:sp>
        <p:nvSpPr>
          <p:cNvPr id="221" name="Google Shape;221;p37"/>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22" name="Google Shape;222;p37"/>
          <p:cNvSpPr/>
          <p:nvPr/>
        </p:nvSpPr>
        <p:spPr>
          <a:xfrm rot="-5400000">
            <a:off x="5157045" y="1320527"/>
            <a:ext cx="2968929" cy="3631418"/>
          </a:xfrm>
          <a:custGeom>
            <a:rect b="b" l="l" r="r" t="t"/>
            <a:pathLst>
              <a:path extrusionOk="0" fill="none" h="140101" w="163916">
                <a:moveTo>
                  <a:pt x="0" y="1"/>
                </a:moveTo>
                <a:lnTo>
                  <a:pt x="0" y="140101"/>
                </a:lnTo>
                <a:lnTo>
                  <a:pt x="163915" y="140101"/>
                </a:lnTo>
                <a:lnTo>
                  <a:pt x="163915" y="3334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6">
    <p:spTree>
      <p:nvGrpSpPr>
        <p:cNvPr id="223" name="Shape 223"/>
        <p:cNvGrpSpPr/>
        <p:nvPr/>
      </p:nvGrpSpPr>
      <p:grpSpPr>
        <a:xfrm>
          <a:off x="0" y="0"/>
          <a:ext cx="0" cy="0"/>
          <a:chOff x="0" y="0"/>
          <a:chExt cx="0" cy="0"/>
        </a:xfrm>
      </p:grpSpPr>
      <p:sp>
        <p:nvSpPr>
          <p:cNvPr id="224" name="Google Shape;224;p38"/>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25" name="Google Shape;225;p38"/>
          <p:cNvSpPr/>
          <p:nvPr/>
        </p:nvSpPr>
        <p:spPr>
          <a:xfrm>
            <a:off x="713225" y="800100"/>
            <a:ext cx="7717692" cy="3808862"/>
          </a:xfrm>
          <a:custGeom>
            <a:rect b="b" l="l" r="r" t="t"/>
            <a:pathLst>
              <a:path extrusionOk="0" fill="none" h="127408" w="240146">
                <a:moveTo>
                  <a:pt x="0" y="0"/>
                </a:moveTo>
                <a:lnTo>
                  <a:pt x="0" y="127407"/>
                </a:lnTo>
                <a:lnTo>
                  <a:pt x="240146" y="127407"/>
                </a:lnTo>
                <a:lnTo>
                  <a:pt x="240146" y="825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1 1">
  <p:cSld name="CUSTOM_10_1_1">
    <p:bg>
      <p:bgPr>
        <a:solidFill>
          <a:srgbClr val="00517C"/>
        </a:solidFill>
      </p:bgPr>
    </p:bg>
    <p:spTree>
      <p:nvGrpSpPr>
        <p:cNvPr id="226" name="Shape 226"/>
        <p:cNvGrpSpPr/>
        <p:nvPr/>
      </p:nvGrpSpPr>
      <p:grpSpPr>
        <a:xfrm>
          <a:off x="0" y="0"/>
          <a:ext cx="0" cy="0"/>
          <a:chOff x="0" y="0"/>
          <a:chExt cx="0" cy="0"/>
        </a:xfrm>
      </p:grpSpPr>
      <p:sp>
        <p:nvSpPr>
          <p:cNvPr id="227" name="Google Shape;227;p39"/>
          <p:cNvSpPr txBox="1"/>
          <p:nvPr>
            <p:ph type="title"/>
          </p:nvPr>
        </p:nvSpPr>
        <p:spPr>
          <a:xfrm>
            <a:off x="967000" y="691900"/>
            <a:ext cx="7463700" cy="271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4800"/>
              <a:buNone/>
              <a:defRPr b="1" sz="4800">
                <a:solidFill>
                  <a:srgbClr val="FFFFFF"/>
                </a:solidFill>
              </a:defRPr>
            </a:lvl1pPr>
            <a:lvl2pPr lvl="1" rtl="0"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rtl="0"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rtl="0"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rtl="0"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rtl="0"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rtl="0"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rtl="0"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rtl="0"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28" name="Google Shape;228;p39"/>
          <p:cNvSpPr txBox="1"/>
          <p:nvPr>
            <p:ph idx="1" type="subTitle"/>
          </p:nvPr>
        </p:nvSpPr>
        <p:spPr>
          <a:xfrm>
            <a:off x="967000" y="2305250"/>
            <a:ext cx="7463700" cy="11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CFD8DC"/>
              </a:buClr>
              <a:buSzPts val="2800"/>
              <a:buFont typeface="Roboto Slab"/>
              <a:buNone/>
              <a:defRPr sz="2800">
                <a:solidFill>
                  <a:srgbClr val="CFD8DC"/>
                </a:solidFill>
                <a:latin typeface="Roboto Slab"/>
                <a:ea typeface="Roboto Slab"/>
                <a:cs typeface="Roboto Slab"/>
                <a:sym typeface="Roboto Slab"/>
              </a:defRPr>
            </a:lvl1pPr>
            <a:lvl2pPr lvl="1" rtl="0" algn="l">
              <a:lnSpc>
                <a:spcPct val="100000"/>
              </a:lnSpc>
              <a:spcBef>
                <a:spcPts val="0"/>
              </a:spcBef>
              <a:spcAft>
                <a:spcPts val="0"/>
              </a:spcAft>
              <a:buSzPts val="1400"/>
              <a:buNone/>
              <a:defRPr>
                <a:solidFill>
                  <a:srgbClr val="FFFFFF"/>
                </a:solidFill>
              </a:defRPr>
            </a:lvl2pPr>
            <a:lvl3pPr lvl="2" rtl="0" algn="l">
              <a:lnSpc>
                <a:spcPct val="100000"/>
              </a:lnSpc>
              <a:spcBef>
                <a:spcPts val="0"/>
              </a:spcBef>
              <a:spcAft>
                <a:spcPts val="0"/>
              </a:spcAft>
              <a:buSzPts val="1400"/>
              <a:buNone/>
              <a:defRPr>
                <a:solidFill>
                  <a:srgbClr val="FFFFFF"/>
                </a:solidFill>
              </a:defRPr>
            </a:lvl3pPr>
            <a:lvl4pPr lvl="3" rtl="0" algn="l">
              <a:lnSpc>
                <a:spcPct val="100000"/>
              </a:lnSpc>
              <a:spcBef>
                <a:spcPts val="0"/>
              </a:spcBef>
              <a:spcAft>
                <a:spcPts val="0"/>
              </a:spcAft>
              <a:buSzPts val="1400"/>
              <a:buNone/>
              <a:defRPr>
                <a:solidFill>
                  <a:srgbClr val="FFFFFF"/>
                </a:solidFill>
              </a:defRPr>
            </a:lvl4pPr>
            <a:lvl5pPr lvl="4" rtl="0" algn="l">
              <a:lnSpc>
                <a:spcPct val="100000"/>
              </a:lnSpc>
              <a:spcBef>
                <a:spcPts val="0"/>
              </a:spcBef>
              <a:spcAft>
                <a:spcPts val="0"/>
              </a:spcAft>
              <a:buSzPts val="1400"/>
              <a:buNone/>
              <a:defRPr>
                <a:solidFill>
                  <a:srgbClr val="FFFFFF"/>
                </a:solidFill>
              </a:defRPr>
            </a:lvl5pPr>
            <a:lvl6pPr lvl="5" rtl="0" algn="l">
              <a:lnSpc>
                <a:spcPct val="100000"/>
              </a:lnSpc>
              <a:spcBef>
                <a:spcPts val="0"/>
              </a:spcBef>
              <a:spcAft>
                <a:spcPts val="0"/>
              </a:spcAft>
              <a:buSzPts val="1400"/>
              <a:buNone/>
              <a:defRPr>
                <a:solidFill>
                  <a:srgbClr val="FFFFFF"/>
                </a:solidFill>
              </a:defRPr>
            </a:lvl6pPr>
            <a:lvl7pPr lvl="6" rtl="0" algn="l">
              <a:lnSpc>
                <a:spcPct val="100000"/>
              </a:lnSpc>
              <a:spcBef>
                <a:spcPts val="0"/>
              </a:spcBef>
              <a:spcAft>
                <a:spcPts val="0"/>
              </a:spcAft>
              <a:buSzPts val="1400"/>
              <a:buNone/>
              <a:defRPr>
                <a:solidFill>
                  <a:srgbClr val="FFFFFF"/>
                </a:solidFill>
              </a:defRPr>
            </a:lvl7pPr>
            <a:lvl8pPr lvl="7" rtl="0" algn="l">
              <a:lnSpc>
                <a:spcPct val="100000"/>
              </a:lnSpc>
              <a:spcBef>
                <a:spcPts val="0"/>
              </a:spcBef>
              <a:spcAft>
                <a:spcPts val="0"/>
              </a:spcAft>
              <a:buSzPts val="1400"/>
              <a:buNone/>
              <a:defRPr>
                <a:solidFill>
                  <a:srgbClr val="FFFFFF"/>
                </a:solidFill>
              </a:defRPr>
            </a:lvl8pPr>
            <a:lvl9pPr lvl="8" rtl="0" algn="l">
              <a:lnSpc>
                <a:spcPct val="100000"/>
              </a:lnSpc>
              <a:spcBef>
                <a:spcPts val="0"/>
              </a:spcBef>
              <a:spcAft>
                <a:spcPts val="0"/>
              </a:spcAft>
              <a:buSzPts val="1400"/>
              <a:buNone/>
              <a:defRPr>
                <a:solidFill>
                  <a:srgbClr val="FFFFFF"/>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bg>
      <p:bgPr>
        <a:solidFill>
          <a:srgbClr val="00517C"/>
        </a:solidFill>
      </p:bgPr>
    </p:bg>
    <p:spTree>
      <p:nvGrpSpPr>
        <p:cNvPr id="229" name="Shape 229"/>
        <p:cNvGrpSpPr/>
        <p:nvPr/>
      </p:nvGrpSpPr>
      <p:grpSpPr>
        <a:xfrm>
          <a:off x="0" y="0"/>
          <a:ext cx="0" cy="0"/>
          <a:chOff x="0" y="0"/>
          <a:chExt cx="0" cy="0"/>
        </a:xfrm>
      </p:grpSpPr>
      <p:sp>
        <p:nvSpPr>
          <p:cNvPr id="230" name="Google Shape;230;p40"/>
          <p:cNvSpPr txBox="1"/>
          <p:nvPr>
            <p:ph type="title"/>
          </p:nvPr>
        </p:nvSpPr>
        <p:spPr>
          <a:xfrm>
            <a:off x="967000" y="539500"/>
            <a:ext cx="7463700" cy="88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5500">
                <a:solidFill>
                  <a:srgbClr val="FFFFFF"/>
                </a:solidFill>
              </a:defRPr>
            </a:lvl1pPr>
            <a:lvl2pPr lvl="1"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31" name="Google Shape;231;p40"/>
          <p:cNvSpPr txBox="1"/>
          <p:nvPr>
            <p:ph idx="1" type="subTitle"/>
          </p:nvPr>
        </p:nvSpPr>
        <p:spPr>
          <a:xfrm>
            <a:off x="967000" y="1624185"/>
            <a:ext cx="4029000" cy="11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0"/>
              </a:spcBef>
              <a:spcAft>
                <a:spcPts val="0"/>
              </a:spcAft>
              <a:buSzPts val="1400"/>
              <a:buNone/>
              <a:defRPr>
                <a:solidFill>
                  <a:srgbClr val="FFFFFF"/>
                </a:solidFill>
              </a:defRPr>
            </a:lvl2pPr>
            <a:lvl3pPr lvl="2" algn="l">
              <a:lnSpc>
                <a:spcPct val="100000"/>
              </a:lnSpc>
              <a:spcBef>
                <a:spcPts val="0"/>
              </a:spcBef>
              <a:spcAft>
                <a:spcPts val="0"/>
              </a:spcAft>
              <a:buSzPts val="1400"/>
              <a:buNone/>
              <a:defRPr>
                <a:solidFill>
                  <a:srgbClr val="FFFFFF"/>
                </a:solidFill>
              </a:defRPr>
            </a:lvl3pPr>
            <a:lvl4pPr lvl="3" algn="l">
              <a:lnSpc>
                <a:spcPct val="100000"/>
              </a:lnSpc>
              <a:spcBef>
                <a:spcPts val="0"/>
              </a:spcBef>
              <a:spcAft>
                <a:spcPts val="0"/>
              </a:spcAft>
              <a:buSzPts val="1400"/>
              <a:buNone/>
              <a:defRPr>
                <a:solidFill>
                  <a:srgbClr val="FFFFFF"/>
                </a:solidFill>
              </a:defRPr>
            </a:lvl4pPr>
            <a:lvl5pPr lvl="4" algn="l">
              <a:lnSpc>
                <a:spcPct val="100000"/>
              </a:lnSpc>
              <a:spcBef>
                <a:spcPts val="0"/>
              </a:spcBef>
              <a:spcAft>
                <a:spcPts val="0"/>
              </a:spcAft>
              <a:buSzPts val="1400"/>
              <a:buNone/>
              <a:defRPr>
                <a:solidFill>
                  <a:srgbClr val="FFFFFF"/>
                </a:solidFill>
              </a:defRPr>
            </a:lvl5pPr>
            <a:lvl6pPr lvl="5" algn="l">
              <a:lnSpc>
                <a:spcPct val="100000"/>
              </a:lnSpc>
              <a:spcBef>
                <a:spcPts val="0"/>
              </a:spcBef>
              <a:spcAft>
                <a:spcPts val="0"/>
              </a:spcAft>
              <a:buSzPts val="1400"/>
              <a:buNone/>
              <a:defRPr>
                <a:solidFill>
                  <a:srgbClr val="FFFFFF"/>
                </a:solidFill>
              </a:defRPr>
            </a:lvl6pPr>
            <a:lvl7pPr lvl="6" algn="l">
              <a:lnSpc>
                <a:spcPct val="100000"/>
              </a:lnSpc>
              <a:spcBef>
                <a:spcPts val="0"/>
              </a:spcBef>
              <a:spcAft>
                <a:spcPts val="0"/>
              </a:spcAft>
              <a:buSzPts val="1400"/>
              <a:buNone/>
              <a:defRPr>
                <a:solidFill>
                  <a:srgbClr val="FFFFFF"/>
                </a:solidFill>
              </a:defRPr>
            </a:lvl7pPr>
            <a:lvl8pPr lvl="7" algn="l">
              <a:lnSpc>
                <a:spcPct val="100000"/>
              </a:lnSpc>
              <a:spcBef>
                <a:spcPts val="0"/>
              </a:spcBef>
              <a:spcAft>
                <a:spcPts val="0"/>
              </a:spcAft>
              <a:buSzPts val="1400"/>
              <a:buNone/>
              <a:defRPr>
                <a:solidFill>
                  <a:srgbClr val="FFFFFF"/>
                </a:solidFill>
              </a:defRPr>
            </a:lvl8pPr>
            <a:lvl9pPr lvl="8" algn="l">
              <a:lnSpc>
                <a:spcPct val="100000"/>
              </a:lnSpc>
              <a:spcBef>
                <a:spcPts val="0"/>
              </a:spcBef>
              <a:spcAft>
                <a:spcPts val="0"/>
              </a:spcAft>
              <a:buSzPts val="1400"/>
              <a:buNone/>
              <a:defRPr>
                <a:solidFill>
                  <a:srgbClr val="FFFFFF"/>
                </a:solidFill>
              </a:defRPr>
            </a:lvl9pPr>
          </a:lstStyle>
          <a:p/>
        </p:txBody>
      </p:sp>
      <p:sp>
        <p:nvSpPr>
          <p:cNvPr id="232" name="Google Shape;232;p40"/>
          <p:cNvSpPr txBox="1"/>
          <p:nvPr/>
        </p:nvSpPr>
        <p:spPr>
          <a:xfrm>
            <a:off x="967000" y="3669900"/>
            <a:ext cx="3407400" cy="85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CREDITS</a:t>
            </a:r>
            <a:r>
              <a:rPr b="0" i="0" lang="en" sz="1200" u="none" cap="none" strike="noStrike">
                <a:solidFill>
                  <a:schemeClr val="lt1"/>
                </a:solidFill>
                <a:latin typeface="Roboto"/>
                <a:ea typeface="Roboto"/>
                <a:cs typeface="Roboto"/>
                <a:sym typeface="Roboto"/>
              </a:rPr>
              <a:t>: This presentation template was created by</a:t>
            </a:r>
            <a:r>
              <a:rPr b="1" i="0" lang="en" sz="1200" u="none" cap="none" strike="noStrike">
                <a:solidFill>
                  <a:schemeClr val="lt1"/>
                </a:solidFill>
                <a:latin typeface="Roboto"/>
                <a:ea typeface="Roboto"/>
                <a:cs typeface="Roboto"/>
                <a:sym typeface="Roboto"/>
              </a:rPr>
              <a:t> </a:t>
            </a:r>
            <a:r>
              <a:rPr b="1" i="0" lang="en" sz="1200" u="none" cap="none" strike="noStrike">
                <a:solidFill>
                  <a:schemeClr val="lt1"/>
                </a:solidFill>
                <a:uFill>
                  <a:noFill/>
                </a:uFill>
                <a:latin typeface="Roboto"/>
                <a:ea typeface="Roboto"/>
                <a:cs typeface="Roboto"/>
                <a:sym typeface="Roboto"/>
                <a:hlinkClick r:id="rId2">
                  <a:extLst>
                    <a:ext uri="{A12FA001-AC4F-418D-AE19-62706E023703}">
                      <ahyp:hlinkClr val="tx"/>
                    </a:ext>
                  </a:extLst>
                </a:hlinkClick>
              </a:rPr>
              <a:t>Slidesgo</a:t>
            </a:r>
            <a:r>
              <a:rPr b="0" i="0" lang="en" sz="1200" u="none" cap="none" strike="noStrike">
                <a:solidFill>
                  <a:schemeClr val="lt1"/>
                </a:solidFill>
                <a:latin typeface="Roboto"/>
                <a:ea typeface="Roboto"/>
                <a:cs typeface="Roboto"/>
                <a:sym typeface="Roboto"/>
              </a:rPr>
              <a:t>, including icons by </a:t>
            </a:r>
            <a:r>
              <a:rPr b="1" i="0" lang="en" sz="1200" u="none" cap="none" strike="noStrike">
                <a:solidFill>
                  <a:schemeClr val="lt1"/>
                </a:solidFill>
                <a:uFill>
                  <a:noFill/>
                </a:uFill>
                <a:latin typeface="Roboto"/>
                <a:ea typeface="Roboto"/>
                <a:cs typeface="Roboto"/>
                <a:sym typeface="Roboto"/>
                <a:hlinkClick r:id="rId3">
                  <a:extLst>
                    <a:ext uri="{A12FA001-AC4F-418D-AE19-62706E023703}">
                      <ahyp:hlinkClr val="tx"/>
                    </a:ext>
                  </a:extLst>
                </a:hlinkClick>
              </a:rPr>
              <a:t>Flaticon</a:t>
            </a:r>
            <a:r>
              <a:rPr b="0" i="0" lang="en" sz="1200" u="none" cap="none" strike="noStrike">
                <a:solidFill>
                  <a:schemeClr val="lt1"/>
                </a:solidFill>
                <a:latin typeface="Roboto"/>
                <a:ea typeface="Roboto"/>
                <a:cs typeface="Roboto"/>
                <a:sym typeface="Roboto"/>
              </a:rPr>
              <a:t>, and infographics &amp; images by </a:t>
            </a:r>
            <a:r>
              <a:rPr b="1" i="0" lang="en" sz="1200" u="none" cap="none" strike="noStrike">
                <a:solidFill>
                  <a:schemeClr val="lt1"/>
                </a:solidFill>
                <a:uFill>
                  <a:noFill/>
                </a:uFill>
                <a:latin typeface="Roboto"/>
                <a:ea typeface="Roboto"/>
                <a:cs typeface="Roboto"/>
                <a:sym typeface="Roboto"/>
                <a:hlinkClick r:id="rId4">
                  <a:extLst>
                    <a:ext uri="{A12FA001-AC4F-418D-AE19-62706E023703}">
                      <ahyp:hlinkClr val="tx"/>
                    </a:ext>
                  </a:extLst>
                </a:hlinkClick>
              </a:rPr>
              <a:t>Freepik</a:t>
            </a:r>
            <a:r>
              <a:rPr b="0" i="0" lang="en" sz="1200" u="none" cap="none" strike="noStrike">
                <a:solidFill>
                  <a:schemeClr val="lt1"/>
                </a:solidFill>
                <a:latin typeface="Roboto"/>
                <a:ea typeface="Roboto"/>
                <a:cs typeface="Roboto"/>
                <a:sym typeface="Roboto"/>
              </a:rPr>
              <a:t>. </a:t>
            </a:r>
            <a:endParaRPr b="0" i="0" sz="1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arlow Semi Condensed Light"/>
              <a:ea typeface="Barlow Semi Condensed Light"/>
              <a:cs typeface="Barlow Semi Condensed Light"/>
              <a:sym typeface="Barlow Semi Condense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967000" y="539500"/>
            <a:ext cx="50823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subTitle"/>
          </p:nvPr>
        </p:nvSpPr>
        <p:spPr>
          <a:xfrm>
            <a:off x="9670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lvl2pPr>
            <a:lvl3pPr lvl="2" algn="l">
              <a:lnSpc>
                <a:spcPct val="115000"/>
              </a:lnSpc>
              <a:spcBef>
                <a:spcPts val="0"/>
              </a:spcBef>
              <a:spcAft>
                <a:spcPts val="0"/>
              </a:spcAft>
              <a:buSzPts val="1400"/>
              <a:buNone/>
              <a:defRPr sz="1600"/>
            </a:lvl3pPr>
            <a:lvl4pPr lvl="3" algn="l">
              <a:lnSpc>
                <a:spcPct val="115000"/>
              </a:lnSpc>
              <a:spcBef>
                <a:spcPts val="0"/>
              </a:spcBef>
              <a:spcAft>
                <a:spcPts val="0"/>
              </a:spcAft>
              <a:buSzPts val="1400"/>
              <a:buNone/>
              <a:defRPr sz="1600"/>
            </a:lvl4pPr>
            <a:lvl5pPr lvl="4" algn="l">
              <a:lnSpc>
                <a:spcPct val="115000"/>
              </a:lnSpc>
              <a:spcBef>
                <a:spcPts val="0"/>
              </a:spcBef>
              <a:spcAft>
                <a:spcPts val="0"/>
              </a:spcAft>
              <a:buSzPts val="1400"/>
              <a:buNone/>
              <a:defRPr sz="1600"/>
            </a:lvl5pPr>
            <a:lvl6pPr lvl="5" algn="l">
              <a:lnSpc>
                <a:spcPct val="115000"/>
              </a:lnSpc>
              <a:spcBef>
                <a:spcPts val="0"/>
              </a:spcBef>
              <a:spcAft>
                <a:spcPts val="0"/>
              </a:spcAft>
              <a:buSzPts val="1400"/>
              <a:buNone/>
              <a:defRPr sz="1600"/>
            </a:lvl6pPr>
            <a:lvl7pPr lvl="6" algn="l">
              <a:lnSpc>
                <a:spcPct val="115000"/>
              </a:lnSpc>
              <a:spcBef>
                <a:spcPts val="0"/>
              </a:spcBef>
              <a:spcAft>
                <a:spcPts val="0"/>
              </a:spcAft>
              <a:buSzPts val="1400"/>
              <a:buNone/>
              <a:defRPr sz="1600"/>
            </a:lvl7pPr>
            <a:lvl8pPr lvl="7" algn="l">
              <a:lnSpc>
                <a:spcPct val="115000"/>
              </a:lnSpc>
              <a:spcBef>
                <a:spcPts val="0"/>
              </a:spcBef>
              <a:spcAft>
                <a:spcPts val="0"/>
              </a:spcAft>
              <a:buSzPts val="1400"/>
              <a:buNone/>
              <a:defRPr sz="1600"/>
            </a:lvl8pPr>
            <a:lvl9pPr lvl="8" algn="l">
              <a:lnSpc>
                <a:spcPct val="115000"/>
              </a:lnSpc>
              <a:spcBef>
                <a:spcPts val="0"/>
              </a:spcBef>
              <a:spcAft>
                <a:spcPts val="0"/>
              </a:spcAft>
              <a:buSzPts val="1400"/>
              <a:buNone/>
              <a:defRPr sz="1600"/>
            </a:lvl9pPr>
          </a:lstStyle>
          <a:p/>
        </p:txBody>
      </p:sp>
      <p:sp>
        <p:nvSpPr>
          <p:cNvPr id="23" name="Google Shape;23;p5"/>
          <p:cNvSpPr txBox="1"/>
          <p:nvPr>
            <p:ph idx="2" type="subTitle"/>
          </p:nvPr>
        </p:nvSpPr>
        <p:spPr>
          <a:xfrm>
            <a:off x="48082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24" name="Google Shape;24;p5"/>
          <p:cNvSpPr txBox="1"/>
          <p:nvPr>
            <p:ph idx="3" type="subTitle"/>
          </p:nvPr>
        </p:nvSpPr>
        <p:spPr>
          <a:xfrm>
            <a:off x="967000" y="21646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5" name="Google Shape;25;p5"/>
          <p:cNvSpPr txBox="1"/>
          <p:nvPr>
            <p:ph idx="4" type="subTitle"/>
          </p:nvPr>
        </p:nvSpPr>
        <p:spPr>
          <a:xfrm>
            <a:off x="4808200" y="2164575"/>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6" name="Google Shape;26;p5"/>
          <p:cNvSpPr/>
          <p:nvPr/>
        </p:nvSpPr>
        <p:spPr>
          <a:xfrm rot="10800000">
            <a:off x="713225"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rot="10800000">
            <a:off x="4572000"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flipH="1" rot="10800000">
            <a:off x="713225" y="547776"/>
            <a:ext cx="7717451" cy="4065974"/>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8_1">
    <p:spTree>
      <p:nvGrpSpPr>
        <p:cNvPr id="233" name="Shape 233"/>
        <p:cNvGrpSpPr/>
        <p:nvPr/>
      </p:nvGrpSpPr>
      <p:grpSpPr>
        <a:xfrm>
          <a:off x="0" y="0"/>
          <a:ext cx="0" cy="0"/>
          <a:chOff x="0" y="0"/>
          <a:chExt cx="0" cy="0"/>
        </a:xfrm>
      </p:grpSpPr>
      <p:sp>
        <p:nvSpPr>
          <p:cNvPr id="234" name="Google Shape;234;p41"/>
          <p:cNvSpPr txBox="1"/>
          <p:nvPr>
            <p:ph idx="1" type="subTitle"/>
          </p:nvPr>
        </p:nvSpPr>
        <p:spPr>
          <a:xfrm>
            <a:off x="102400" y="4572000"/>
            <a:ext cx="2423100" cy="4515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None/>
              <a:defRPr sz="1400">
                <a:solidFill>
                  <a:schemeClr val="lt1"/>
                </a:solidFill>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cxnSp>
        <p:nvCxnSpPr>
          <p:cNvPr id="235" name="Google Shape;235;p41"/>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36" name="Google Shape;236;p41"/>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37" name="Google Shape;237;p41"/>
          <p:cNvSpPr txBox="1"/>
          <p:nvPr>
            <p:ph idx="2" type="subTitle"/>
          </p:nvPr>
        </p:nvSpPr>
        <p:spPr>
          <a:xfrm>
            <a:off x="1282950" y="2668250"/>
            <a:ext cx="65697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
        <p:nvSpPr>
          <p:cNvPr id="238" name="Google Shape;238;p41"/>
          <p:cNvSpPr/>
          <p:nvPr/>
        </p:nvSpPr>
        <p:spPr>
          <a:xfrm>
            <a:off x="102400" y="4571950"/>
            <a:ext cx="2423100" cy="451500"/>
          </a:xfrm>
          <a:prstGeom prst="rect">
            <a:avLst/>
          </a:prstGeom>
          <a:solidFill>
            <a:srgbClr val="C9C9C9">
              <a:alpha val="38040"/>
            </a:srgbClr>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239" name="Google Shape;239;p41"/>
          <p:cNvSpPr txBox="1"/>
          <p:nvPr>
            <p:ph idx="3" type="subTitle"/>
          </p:nvPr>
        </p:nvSpPr>
        <p:spPr>
          <a:xfrm>
            <a:off x="102400" y="4233375"/>
            <a:ext cx="2811000" cy="5910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None/>
              <a:defRPr b="1" sz="1400">
                <a:solidFill>
                  <a:schemeClr val="lt1"/>
                </a:solidFill>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8">
    <p:spTree>
      <p:nvGrpSpPr>
        <p:cNvPr id="240" name="Shape 240"/>
        <p:cNvGrpSpPr/>
        <p:nvPr/>
      </p:nvGrpSpPr>
      <p:grpSpPr>
        <a:xfrm>
          <a:off x="0" y="0"/>
          <a:ext cx="0" cy="0"/>
          <a:chOff x="0" y="0"/>
          <a:chExt cx="0" cy="0"/>
        </a:xfrm>
      </p:grpSpPr>
      <p:cxnSp>
        <p:nvCxnSpPr>
          <p:cNvPr id="241" name="Google Shape;241;p42"/>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42" name="Google Shape;242;p42"/>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43" name="Google Shape;243;p42"/>
          <p:cNvSpPr txBox="1"/>
          <p:nvPr>
            <p:ph idx="1" type="subTitle"/>
          </p:nvPr>
        </p:nvSpPr>
        <p:spPr>
          <a:xfrm>
            <a:off x="716550" y="2668250"/>
            <a:ext cx="77025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31" name="Google Shape;31;p6"/>
          <p:cNvCxnSpPr/>
          <p:nvPr/>
        </p:nvCxnSpPr>
        <p:spPr>
          <a:xfrm>
            <a:off x="726275" y="547700"/>
            <a:ext cx="5310300" cy="4060200"/>
          </a:xfrm>
          <a:prstGeom prst="bentConnector3">
            <a:avLst>
              <a:gd fmla="val 145288"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838375" y="1359725"/>
            <a:ext cx="4592400" cy="112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subTitle"/>
          </p:nvPr>
        </p:nvSpPr>
        <p:spPr>
          <a:xfrm>
            <a:off x="3838375" y="2701150"/>
            <a:ext cx="4425000" cy="152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1600"/>
              </a:spcBef>
              <a:spcAft>
                <a:spcPts val="0"/>
              </a:spcAft>
              <a:buSzPts val="1400"/>
              <a:buNone/>
              <a:defRPr sz="1600">
                <a:latin typeface="Roboto Light"/>
                <a:ea typeface="Roboto Light"/>
                <a:cs typeface="Roboto Light"/>
                <a:sym typeface="Roboto Light"/>
              </a:defRPr>
            </a:lvl2pPr>
            <a:lvl3pPr lvl="2" algn="l">
              <a:lnSpc>
                <a:spcPct val="100000"/>
              </a:lnSpc>
              <a:spcBef>
                <a:spcPts val="1600"/>
              </a:spcBef>
              <a:spcAft>
                <a:spcPts val="0"/>
              </a:spcAft>
              <a:buSzPts val="1400"/>
              <a:buNone/>
              <a:defRPr sz="1600">
                <a:latin typeface="Roboto Light"/>
                <a:ea typeface="Roboto Light"/>
                <a:cs typeface="Roboto Light"/>
                <a:sym typeface="Roboto Light"/>
              </a:defRPr>
            </a:lvl3pPr>
            <a:lvl4pPr lvl="3" algn="l">
              <a:lnSpc>
                <a:spcPct val="100000"/>
              </a:lnSpc>
              <a:spcBef>
                <a:spcPts val="1600"/>
              </a:spcBef>
              <a:spcAft>
                <a:spcPts val="0"/>
              </a:spcAft>
              <a:buSzPts val="1400"/>
              <a:buNone/>
              <a:defRPr sz="1600">
                <a:latin typeface="Roboto Light"/>
                <a:ea typeface="Roboto Light"/>
                <a:cs typeface="Roboto Light"/>
                <a:sym typeface="Roboto Light"/>
              </a:defRPr>
            </a:lvl4pPr>
            <a:lvl5pPr lvl="4" algn="l">
              <a:lnSpc>
                <a:spcPct val="100000"/>
              </a:lnSpc>
              <a:spcBef>
                <a:spcPts val="1600"/>
              </a:spcBef>
              <a:spcAft>
                <a:spcPts val="0"/>
              </a:spcAft>
              <a:buSzPts val="1400"/>
              <a:buNone/>
              <a:defRPr sz="1600">
                <a:latin typeface="Roboto Light"/>
                <a:ea typeface="Roboto Light"/>
                <a:cs typeface="Roboto Light"/>
                <a:sym typeface="Roboto Light"/>
              </a:defRPr>
            </a:lvl5pPr>
            <a:lvl6pPr lvl="5" algn="l">
              <a:lnSpc>
                <a:spcPct val="100000"/>
              </a:lnSpc>
              <a:spcBef>
                <a:spcPts val="1600"/>
              </a:spcBef>
              <a:spcAft>
                <a:spcPts val="0"/>
              </a:spcAft>
              <a:buSzPts val="1400"/>
              <a:buNone/>
              <a:defRPr sz="1600">
                <a:latin typeface="Roboto Light"/>
                <a:ea typeface="Roboto Light"/>
                <a:cs typeface="Roboto Light"/>
                <a:sym typeface="Roboto Light"/>
              </a:defRPr>
            </a:lvl6pPr>
            <a:lvl7pPr lvl="6" algn="l">
              <a:lnSpc>
                <a:spcPct val="100000"/>
              </a:lnSpc>
              <a:spcBef>
                <a:spcPts val="1600"/>
              </a:spcBef>
              <a:spcAft>
                <a:spcPts val="0"/>
              </a:spcAft>
              <a:buSzPts val="1400"/>
              <a:buNone/>
              <a:defRPr sz="1600">
                <a:latin typeface="Roboto Light"/>
                <a:ea typeface="Roboto Light"/>
                <a:cs typeface="Roboto Light"/>
                <a:sym typeface="Roboto Light"/>
              </a:defRPr>
            </a:lvl7pPr>
            <a:lvl8pPr lvl="7" algn="l">
              <a:lnSpc>
                <a:spcPct val="100000"/>
              </a:lnSpc>
              <a:spcBef>
                <a:spcPts val="1600"/>
              </a:spcBef>
              <a:spcAft>
                <a:spcPts val="0"/>
              </a:spcAft>
              <a:buSzPts val="1400"/>
              <a:buNone/>
              <a:defRPr sz="1600">
                <a:latin typeface="Roboto Light"/>
                <a:ea typeface="Roboto Light"/>
                <a:cs typeface="Roboto Light"/>
                <a:sym typeface="Roboto Light"/>
              </a:defRPr>
            </a:lvl8pPr>
            <a:lvl9pPr lvl="8" algn="l">
              <a:lnSpc>
                <a:spcPct val="100000"/>
              </a:lnSpc>
              <a:spcBef>
                <a:spcPts val="1600"/>
              </a:spcBef>
              <a:spcAft>
                <a:spcPts val="1600"/>
              </a:spcAft>
              <a:buSzPts val="1400"/>
              <a:buNone/>
              <a:defRPr sz="1600">
                <a:latin typeface="Roboto Light"/>
                <a:ea typeface="Roboto Light"/>
                <a:cs typeface="Roboto Light"/>
                <a:sym typeface="Roboto Light"/>
              </a:defRPr>
            </a:lvl9pPr>
          </a:lstStyle>
          <a:p/>
        </p:txBody>
      </p:sp>
      <p:sp>
        <p:nvSpPr>
          <p:cNvPr id="35" name="Google Shape;35;p7"/>
          <p:cNvSpPr/>
          <p:nvPr/>
        </p:nvSpPr>
        <p:spPr>
          <a:xfrm>
            <a:off x="3738775" y="1571345"/>
            <a:ext cx="4691937" cy="1775281"/>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517C"/>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967000" y="916000"/>
            <a:ext cx="3605100" cy="17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sp>
        <p:nvSpPr>
          <p:cNvPr id="38" name="Google Shape;38;p8"/>
          <p:cNvSpPr txBox="1"/>
          <p:nvPr>
            <p:ph idx="1" type="subTitle"/>
          </p:nvPr>
        </p:nvSpPr>
        <p:spPr>
          <a:xfrm>
            <a:off x="967000" y="2571750"/>
            <a:ext cx="3605100" cy="97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a:solidFill>
                  <a:srgbClr val="FFFFFF"/>
                </a:solidFill>
              </a:defRPr>
            </a:lvl2pPr>
            <a:lvl3pPr lvl="2" algn="l">
              <a:lnSpc>
                <a:spcPct val="100000"/>
              </a:lnSpc>
              <a:spcBef>
                <a:spcPts val="1600"/>
              </a:spcBef>
              <a:spcAft>
                <a:spcPts val="0"/>
              </a:spcAft>
              <a:buSzPts val="1400"/>
              <a:buNone/>
              <a:defRPr>
                <a:solidFill>
                  <a:srgbClr val="FFFFFF"/>
                </a:solidFill>
              </a:defRPr>
            </a:lvl3pPr>
            <a:lvl4pPr lvl="3" algn="l">
              <a:lnSpc>
                <a:spcPct val="100000"/>
              </a:lnSpc>
              <a:spcBef>
                <a:spcPts val="1600"/>
              </a:spcBef>
              <a:spcAft>
                <a:spcPts val="0"/>
              </a:spcAft>
              <a:buSzPts val="1400"/>
              <a:buNone/>
              <a:defRPr>
                <a:solidFill>
                  <a:srgbClr val="FFFFFF"/>
                </a:solidFill>
              </a:defRPr>
            </a:lvl4pPr>
            <a:lvl5pPr lvl="4" algn="l">
              <a:lnSpc>
                <a:spcPct val="100000"/>
              </a:lnSpc>
              <a:spcBef>
                <a:spcPts val="1600"/>
              </a:spcBef>
              <a:spcAft>
                <a:spcPts val="0"/>
              </a:spcAft>
              <a:buSzPts val="1400"/>
              <a:buNone/>
              <a:defRPr>
                <a:solidFill>
                  <a:srgbClr val="FFFFFF"/>
                </a:solidFill>
              </a:defRPr>
            </a:lvl5pPr>
            <a:lvl6pPr lvl="5" algn="l">
              <a:lnSpc>
                <a:spcPct val="100000"/>
              </a:lnSpc>
              <a:spcBef>
                <a:spcPts val="1600"/>
              </a:spcBef>
              <a:spcAft>
                <a:spcPts val="0"/>
              </a:spcAft>
              <a:buSzPts val="1400"/>
              <a:buNone/>
              <a:defRPr>
                <a:solidFill>
                  <a:srgbClr val="FFFFFF"/>
                </a:solidFill>
              </a:defRPr>
            </a:lvl6pPr>
            <a:lvl7pPr lvl="6" algn="l">
              <a:lnSpc>
                <a:spcPct val="100000"/>
              </a:lnSpc>
              <a:spcBef>
                <a:spcPts val="1600"/>
              </a:spcBef>
              <a:spcAft>
                <a:spcPts val="0"/>
              </a:spcAft>
              <a:buSzPts val="1400"/>
              <a:buNone/>
              <a:defRPr>
                <a:solidFill>
                  <a:srgbClr val="FFFFFF"/>
                </a:solidFill>
              </a:defRPr>
            </a:lvl7pPr>
            <a:lvl8pPr lvl="7" algn="l">
              <a:lnSpc>
                <a:spcPct val="100000"/>
              </a:lnSpc>
              <a:spcBef>
                <a:spcPts val="1600"/>
              </a:spcBef>
              <a:spcAft>
                <a:spcPts val="0"/>
              </a:spcAft>
              <a:buSzPts val="1400"/>
              <a:buNone/>
              <a:defRPr>
                <a:solidFill>
                  <a:srgbClr val="FFFFFF"/>
                </a:solidFill>
              </a:defRPr>
            </a:lvl8pPr>
            <a:lvl9pPr lvl="8" algn="l">
              <a:lnSpc>
                <a:spcPct val="100000"/>
              </a:lnSpc>
              <a:spcBef>
                <a:spcPts val="1600"/>
              </a:spcBef>
              <a:spcAft>
                <a:spcPts val="1600"/>
              </a:spcAft>
              <a:buSzPts val="1400"/>
              <a:buNone/>
              <a:defRPr>
                <a:solidFill>
                  <a:srgbClr val="FFFFFF"/>
                </a:solidFill>
              </a:defRPr>
            </a:lvl9pPr>
          </a:lstStyle>
          <a:p/>
        </p:txBody>
      </p:sp>
      <p:sp>
        <p:nvSpPr>
          <p:cNvPr id="39" name="Google Shape;39;p8"/>
          <p:cNvSpPr/>
          <p:nvPr/>
        </p:nvSpPr>
        <p:spPr>
          <a:xfrm flipH="1">
            <a:off x="713225" y="539500"/>
            <a:ext cx="4097900" cy="3014623"/>
          </a:xfrm>
          <a:custGeom>
            <a:rect b="b" l="l" r="r" t="t"/>
            <a:pathLst>
              <a:path extrusionOk="0" fill="none" h="140101" w="163916">
                <a:moveTo>
                  <a:pt x="0" y="1"/>
                </a:moveTo>
                <a:lnTo>
                  <a:pt x="0" y="140101"/>
                </a:lnTo>
                <a:lnTo>
                  <a:pt x="163915" y="140101"/>
                </a:lnTo>
                <a:lnTo>
                  <a:pt x="163915" y="333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00517C"/>
        </a:solidFill>
      </p:bgPr>
    </p:bg>
    <p:spTree>
      <p:nvGrpSpPr>
        <p:cNvPr id="40" name="Shape 40"/>
        <p:cNvGrpSpPr/>
        <p:nvPr/>
      </p:nvGrpSpPr>
      <p:grpSpPr>
        <a:xfrm>
          <a:off x="0" y="0"/>
          <a:ext cx="0" cy="0"/>
          <a:chOff x="0" y="0"/>
          <a:chExt cx="0" cy="0"/>
        </a:xfrm>
      </p:grpSpPr>
      <p:sp>
        <p:nvSpPr>
          <p:cNvPr id="41" name="Google Shape;41;p9"/>
          <p:cNvSpPr txBox="1"/>
          <p:nvPr>
            <p:ph type="ctrTitle"/>
          </p:nvPr>
        </p:nvSpPr>
        <p:spPr>
          <a:xfrm>
            <a:off x="3838088" y="1656625"/>
            <a:ext cx="4338900" cy="91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sz="3800">
                <a:solidFill>
                  <a:schemeClr val="lt1"/>
                </a:solidFill>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42" name="Google Shape;42;p9"/>
          <p:cNvSpPr txBox="1"/>
          <p:nvPr>
            <p:ph idx="2" type="title"/>
          </p:nvPr>
        </p:nvSpPr>
        <p:spPr>
          <a:xfrm>
            <a:off x="3838088" y="2420250"/>
            <a:ext cx="4338900" cy="86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9pPr>
          </a:lstStyle>
          <a:p/>
        </p:txBody>
      </p:sp>
      <p:sp>
        <p:nvSpPr>
          <p:cNvPr id="43" name="Google Shape;43;p9"/>
          <p:cNvSpPr/>
          <p:nvPr/>
        </p:nvSpPr>
        <p:spPr>
          <a:xfrm>
            <a:off x="3470300" y="1303975"/>
            <a:ext cx="4960516" cy="3304681"/>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type="title"/>
          </p:nvPr>
        </p:nvSpPr>
        <p:spPr>
          <a:xfrm>
            <a:off x="5133950" y="3798525"/>
            <a:ext cx="3248100" cy="34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1600">
                <a:solidFill>
                  <a:schemeClr val="dk2"/>
                </a:solidFill>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46" name="Google Shape;46;p10"/>
          <p:cNvSpPr txBox="1"/>
          <p:nvPr>
            <p:ph idx="1" type="subTitle"/>
          </p:nvPr>
        </p:nvSpPr>
        <p:spPr>
          <a:xfrm>
            <a:off x="923925" y="2019525"/>
            <a:ext cx="5842800" cy="1350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500"/>
            </a:lvl1pPr>
            <a:lvl2pPr lvl="1" algn="l">
              <a:lnSpc>
                <a:spcPct val="100000"/>
              </a:lnSpc>
              <a:spcBef>
                <a:spcPts val="0"/>
              </a:spcBef>
              <a:spcAft>
                <a:spcPts val="0"/>
              </a:spcAft>
              <a:buSzPts val="1400"/>
              <a:buNone/>
              <a:defRPr b="1" sz="2500"/>
            </a:lvl2pPr>
            <a:lvl3pPr lvl="2" algn="l">
              <a:lnSpc>
                <a:spcPct val="100000"/>
              </a:lnSpc>
              <a:spcBef>
                <a:spcPts val="0"/>
              </a:spcBef>
              <a:spcAft>
                <a:spcPts val="0"/>
              </a:spcAft>
              <a:buSzPts val="1400"/>
              <a:buNone/>
              <a:defRPr b="1" sz="2500"/>
            </a:lvl3pPr>
            <a:lvl4pPr lvl="3" algn="l">
              <a:lnSpc>
                <a:spcPct val="100000"/>
              </a:lnSpc>
              <a:spcBef>
                <a:spcPts val="0"/>
              </a:spcBef>
              <a:spcAft>
                <a:spcPts val="0"/>
              </a:spcAft>
              <a:buSzPts val="1400"/>
              <a:buNone/>
              <a:defRPr b="1" sz="2500"/>
            </a:lvl4pPr>
            <a:lvl5pPr lvl="4" algn="l">
              <a:lnSpc>
                <a:spcPct val="100000"/>
              </a:lnSpc>
              <a:spcBef>
                <a:spcPts val="0"/>
              </a:spcBef>
              <a:spcAft>
                <a:spcPts val="0"/>
              </a:spcAft>
              <a:buSzPts val="1400"/>
              <a:buNone/>
              <a:defRPr b="1" sz="2500"/>
            </a:lvl5pPr>
            <a:lvl6pPr lvl="5" algn="l">
              <a:lnSpc>
                <a:spcPct val="100000"/>
              </a:lnSpc>
              <a:spcBef>
                <a:spcPts val="0"/>
              </a:spcBef>
              <a:spcAft>
                <a:spcPts val="0"/>
              </a:spcAft>
              <a:buSzPts val="1400"/>
              <a:buNone/>
              <a:defRPr b="1" sz="2500"/>
            </a:lvl6pPr>
            <a:lvl7pPr lvl="6" algn="l">
              <a:lnSpc>
                <a:spcPct val="100000"/>
              </a:lnSpc>
              <a:spcBef>
                <a:spcPts val="0"/>
              </a:spcBef>
              <a:spcAft>
                <a:spcPts val="0"/>
              </a:spcAft>
              <a:buSzPts val="1400"/>
              <a:buNone/>
              <a:defRPr b="1" sz="2500"/>
            </a:lvl7pPr>
            <a:lvl8pPr lvl="7" algn="l">
              <a:lnSpc>
                <a:spcPct val="100000"/>
              </a:lnSpc>
              <a:spcBef>
                <a:spcPts val="0"/>
              </a:spcBef>
              <a:spcAft>
                <a:spcPts val="0"/>
              </a:spcAft>
              <a:buSzPts val="1400"/>
              <a:buNone/>
              <a:defRPr b="1" sz="2500"/>
            </a:lvl8pPr>
            <a:lvl9pPr lvl="8" algn="l">
              <a:lnSpc>
                <a:spcPct val="100000"/>
              </a:lnSpc>
              <a:spcBef>
                <a:spcPts val="0"/>
              </a:spcBef>
              <a:spcAft>
                <a:spcPts val="0"/>
              </a:spcAft>
              <a:buSzPts val="1400"/>
              <a:buNone/>
              <a:defRPr b="1" sz="2500"/>
            </a:lvl9pPr>
          </a:lstStyle>
          <a:p/>
        </p:txBody>
      </p:sp>
      <p:sp>
        <p:nvSpPr>
          <p:cNvPr id="47" name="Google Shape;47;p10"/>
          <p:cNvSpPr/>
          <p:nvPr/>
        </p:nvSpPr>
        <p:spPr>
          <a:xfrm>
            <a:off x="713225" y="2249877"/>
            <a:ext cx="7717671" cy="1999455"/>
          </a:xfrm>
          <a:custGeom>
            <a:rect b="b" l="l" r="r" t="t"/>
            <a:pathLst>
              <a:path extrusionOk="0" fill="none" h="62728" w="242123">
                <a:moveTo>
                  <a:pt x="0" y="0"/>
                </a:moveTo>
                <a:lnTo>
                  <a:pt x="0" y="62727"/>
                </a:lnTo>
                <a:lnTo>
                  <a:pt x="242122" y="62727"/>
                </a:lnTo>
                <a:lnTo>
                  <a:pt x="242122" y="5082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1.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17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600"/>
              <a:buFont typeface="Roboto Slab"/>
              <a:buNone/>
              <a:defRPr i="0" sz="2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CFD8DC"/>
              </a:buClr>
              <a:buSzPts val="1800"/>
              <a:buFont typeface="Roboto"/>
              <a:buChar char="●"/>
              <a:defRPr b="0" i="0" sz="1800" u="none" cap="none" strike="noStrike">
                <a:solidFill>
                  <a:srgbClr val="CFD8DC"/>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1"/>
              </a:buClr>
              <a:buSzPts val="1400"/>
              <a:buFont typeface="Roboto"/>
              <a:buChar char="■"/>
              <a:defRPr b="0" i="0" sz="14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idx="2" type="subTitle"/>
          </p:nvPr>
        </p:nvSpPr>
        <p:spPr>
          <a:xfrm>
            <a:off x="885450" y="2545350"/>
            <a:ext cx="7373100" cy="63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Are too many fish being harvested at small sizes?</a:t>
            </a:r>
            <a:endParaRPr/>
          </a:p>
        </p:txBody>
      </p:sp>
      <p:sp>
        <p:nvSpPr>
          <p:cNvPr id="249" name="Google Shape;249;p43"/>
          <p:cNvSpPr txBox="1"/>
          <p:nvPr>
            <p:ph type="title"/>
          </p:nvPr>
        </p:nvSpPr>
        <p:spPr>
          <a:xfrm>
            <a:off x="311700" y="1954350"/>
            <a:ext cx="8512200" cy="63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Growth overfishing</a:t>
            </a:r>
            <a:endParaRPr/>
          </a:p>
        </p:txBody>
      </p:sp>
      <p:sp>
        <p:nvSpPr>
          <p:cNvPr id="250" name="Google Shape;250;p43"/>
          <p:cNvSpPr txBox="1"/>
          <p:nvPr>
            <p:ph idx="1" type="subTitle"/>
          </p:nvPr>
        </p:nvSpPr>
        <p:spPr>
          <a:xfrm>
            <a:off x="102400" y="4572000"/>
            <a:ext cx="2427300" cy="45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Review “Yield-per-recruit” module</a:t>
            </a:r>
            <a:endParaRPr sz="1200"/>
          </a:p>
        </p:txBody>
      </p:sp>
      <p:sp>
        <p:nvSpPr>
          <p:cNvPr id="251" name="Google Shape;251;p43"/>
          <p:cNvSpPr txBox="1"/>
          <p:nvPr>
            <p:ph idx="3" type="subTitle"/>
          </p:nvPr>
        </p:nvSpPr>
        <p:spPr>
          <a:xfrm>
            <a:off x="102400" y="4215575"/>
            <a:ext cx="2811000" cy="59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Recommended prerequisite: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967000" y="691900"/>
            <a:ext cx="7463700" cy="27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Growth overfishing:</a:t>
            </a:r>
            <a:endParaRPr/>
          </a:p>
        </p:txBody>
      </p:sp>
      <p:sp>
        <p:nvSpPr>
          <p:cNvPr id="257" name="Google Shape;257;p44"/>
          <p:cNvSpPr txBox="1"/>
          <p:nvPr>
            <p:ph idx="1" type="subTitle"/>
          </p:nvPr>
        </p:nvSpPr>
        <p:spPr>
          <a:xfrm>
            <a:off x="967000" y="2305250"/>
            <a:ext cx="7463700" cy="11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Growth overfishing occurs when fishing effort is too high on size classes of young, small fish that are still rapidly growing.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p:nvPr/>
        </p:nvSpPr>
        <p:spPr>
          <a:xfrm>
            <a:off x="483450" y="1112800"/>
            <a:ext cx="5285700" cy="33045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5"/>
          <p:cNvSpPr txBox="1"/>
          <p:nvPr/>
        </p:nvSpPr>
        <p:spPr>
          <a:xfrm>
            <a:off x="2867025" y="1210400"/>
            <a:ext cx="25497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C9D3D7"/>
                </a:solidFill>
                <a:latin typeface="Roboto"/>
                <a:ea typeface="Roboto"/>
                <a:cs typeface="Roboto"/>
                <a:sym typeface="Roboto"/>
              </a:rPr>
              <a:t>Harvesting the potatoes early, when they are small, instead of waiting for full size potatoes.</a:t>
            </a:r>
            <a:endParaRPr b="1" sz="1800">
              <a:solidFill>
                <a:srgbClr val="C9D3D7"/>
              </a:solidFill>
              <a:latin typeface="Roboto"/>
              <a:ea typeface="Roboto"/>
              <a:cs typeface="Roboto"/>
              <a:sym typeface="Roboto"/>
            </a:endParaRPr>
          </a:p>
        </p:txBody>
      </p:sp>
      <p:cxnSp>
        <p:nvCxnSpPr>
          <p:cNvPr id="264" name="Google Shape;264;p45"/>
          <p:cNvCxnSpPr/>
          <p:nvPr/>
        </p:nvCxnSpPr>
        <p:spPr>
          <a:xfrm>
            <a:off x="699825" y="3022925"/>
            <a:ext cx="4832100" cy="0"/>
          </a:xfrm>
          <a:prstGeom prst="straightConnector1">
            <a:avLst/>
          </a:prstGeom>
          <a:noFill/>
          <a:ln cap="flat" cmpd="sng" w="76200">
            <a:solidFill>
              <a:schemeClr val="dk2"/>
            </a:solidFill>
            <a:prstDash val="solid"/>
            <a:round/>
            <a:headEnd len="med" w="med" type="none"/>
            <a:tailEnd len="med" w="med" type="none"/>
          </a:ln>
        </p:spPr>
      </p:cxnSp>
      <p:sp>
        <p:nvSpPr>
          <p:cNvPr id="265" name="Google Shape;265;p45"/>
          <p:cNvSpPr/>
          <p:nvPr/>
        </p:nvSpPr>
        <p:spPr>
          <a:xfrm>
            <a:off x="1916938" y="3917738"/>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5"/>
          <p:cNvSpPr/>
          <p:nvPr/>
        </p:nvSpPr>
        <p:spPr>
          <a:xfrm>
            <a:off x="4232350" y="35402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5"/>
          <p:cNvSpPr/>
          <p:nvPr/>
        </p:nvSpPr>
        <p:spPr>
          <a:xfrm>
            <a:off x="4755500" y="39588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5"/>
          <p:cNvSpPr/>
          <p:nvPr/>
        </p:nvSpPr>
        <p:spPr>
          <a:xfrm>
            <a:off x="3368875" y="3809950"/>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5"/>
          <p:cNvSpPr/>
          <p:nvPr/>
        </p:nvSpPr>
        <p:spPr>
          <a:xfrm>
            <a:off x="3202975" y="35402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5"/>
          <p:cNvSpPr/>
          <p:nvPr/>
        </p:nvSpPr>
        <p:spPr>
          <a:xfrm>
            <a:off x="2734325" y="3540250"/>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5"/>
          <p:cNvSpPr/>
          <p:nvPr/>
        </p:nvSpPr>
        <p:spPr>
          <a:xfrm>
            <a:off x="2538975" y="38099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5"/>
          <p:cNvSpPr/>
          <p:nvPr/>
        </p:nvSpPr>
        <p:spPr>
          <a:xfrm>
            <a:off x="4232350" y="3888275"/>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p:nvPr/>
        </p:nvSpPr>
        <p:spPr>
          <a:xfrm>
            <a:off x="1273925" y="40659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5"/>
          <p:cNvSpPr/>
          <p:nvPr/>
        </p:nvSpPr>
        <p:spPr>
          <a:xfrm>
            <a:off x="1252938" y="3722750"/>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5"/>
          <p:cNvSpPr/>
          <p:nvPr/>
        </p:nvSpPr>
        <p:spPr>
          <a:xfrm>
            <a:off x="728850" y="1550000"/>
            <a:ext cx="1870200" cy="1347900"/>
          </a:xfrm>
          <a:prstGeom prst="rect">
            <a:avLst/>
          </a:prstGeom>
          <a:noFill/>
          <a:ln cap="flat" cmpd="sng" w="19050">
            <a:solidFill>
              <a:srgbClr val="C9D3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9D3D7"/>
              </a:solidFill>
              <a:latin typeface="Roboto"/>
              <a:ea typeface="Roboto"/>
              <a:cs typeface="Roboto"/>
              <a:sym typeface="Roboto"/>
            </a:endParaRPr>
          </a:p>
        </p:txBody>
      </p:sp>
      <p:sp>
        <p:nvSpPr>
          <p:cNvPr id="276" name="Google Shape;276;p45"/>
          <p:cNvSpPr txBox="1"/>
          <p:nvPr/>
        </p:nvSpPr>
        <p:spPr>
          <a:xfrm>
            <a:off x="1185238" y="1550475"/>
            <a:ext cx="899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9D3D7"/>
                </a:solidFill>
                <a:latin typeface="Roboto"/>
                <a:ea typeface="Roboto"/>
                <a:cs typeface="Roboto"/>
                <a:sym typeface="Roboto"/>
              </a:rPr>
              <a:t>Yield</a:t>
            </a:r>
            <a:endParaRPr b="1">
              <a:solidFill>
                <a:srgbClr val="C9D3D7"/>
              </a:solidFill>
              <a:latin typeface="Roboto"/>
              <a:ea typeface="Roboto"/>
              <a:cs typeface="Roboto"/>
              <a:sym typeface="Roboto"/>
            </a:endParaRPr>
          </a:p>
        </p:txBody>
      </p:sp>
      <p:sp>
        <p:nvSpPr>
          <p:cNvPr id="277" name="Google Shape;277;p45"/>
          <p:cNvSpPr/>
          <p:nvPr/>
        </p:nvSpPr>
        <p:spPr>
          <a:xfrm>
            <a:off x="893725" y="18261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5"/>
          <p:cNvSpPr/>
          <p:nvPr/>
        </p:nvSpPr>
        <p:spPr>
          <a:xfrm>
            <a:off x="1772700" y="1928159"/>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5"/>
          <p:cNvSpPr/>
          <p:nvPr/>
        </p:nvSpPr>
        <p:spPr>
          <a:xfrm>
            <a:off x="1335150" y="1928159"/>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5"/>
          <p:cNvSpPr/>
          <p:nvPr/>
        </p:nvSpPr>
        <p:spPr>
          <a:xfrm>
            <a:off x="1059625" y="22785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5"/>
          <p:cNvSpPr/>
          <p:nvPr/>
        </p:nvSpPr>
        <p:spPr>
          <a:xfrm>
            <a:off x="1415100" y="23840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5"/>
          <p:cNvSpPr/>
          <p:nvPr/>
        </p:nvSpPr>
        <p:spPr>
          <a:xfrm>
            <a:off x="1896175" y="24251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5"/>
          <p:cNvSpPr/>
          <p:nvPr/>
        </p:nvSpPr>
        <p:spPr>
          <a:xfrm>
            <a:off x="2062075" y="21140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5"/>
          <p:cNvSpPr/>
          <p:nvPr/>
        </p:nvSpPr>
        <p:spPr>
          <a:xfrm>
            <a:off x="840075" y="249850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5"/>
          <p:cNvSpPr/>
          <p:nvPr/>
        </p:nvSpPr>
        <p:spPr>
          <a:xfrm>
            <a:off x="2210250" y="1618875"/>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5"/>
          <p:cNvSpPr/>
          <p:nvPr/>
        </p:nvSpPr>
        <p:spPr>
          <a:xfrm>
            <a:off x="1595438" y="37688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5"/>
          <p:cNvSpPr/>
          <p:nvPr/>
        </p:nvSpPr>
        <p:spPr>
          <a:xfrm>
            <a:off x="2227963" y="3616450"/>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5"/>
          <p:cNvSpPr/>
          <p:nvPr/>
        </p:nvSpPr>
        <p:spPr>
          <a:xfrm>
            <a:off x="3885175" y="3958850"/>
            <a:ext cx="165900" cy="269700"/>
          </a:xfrm>
          <a:prstGeom prst="ellipse">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5"/>
          <p:cNvSpPr/>
          <p:nvPr/>
        </p:nvSpPr>
        <p:spPr>
          <a:xfrm>
            <a:off x="4558650" y="3624575"/>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5"/>
          <p:cNvSpPr/>
          <p:nvPr/>
        </p:nvSpPr>
        <p:spPr>
          <a:xfrm>
            <a:off x="3717663" y="3624575"/>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5"/>
          <p:cNvSpPr/>
          <p:nvPr/>
        </p:nvSpPr>
        <p:spPr>
          <a:xfrm>
            <a:off x="2953925" y="3815950"/>
            <a:ext cx="165900" cy="269700"/>
          </a:xfrm>
          <a:prstGeom prst="ellipse">
            <a:avLst/>
          </a:prstGeom>
          <a:solidFill>
            <a:srgbClr val="F1C232">
              <a:alpha val="419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5"/>
          <p:cNvSpPr txBox="1"/>
          <p:nvPr/>
        </p:nvSpPr>
        <p:spPr>
          <a:xfrm>
            <a:off x="2539058" y="3102050"/>
            <a:ext cx="1463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9D3D7"/>
                </a:solidFill>
                <a:latin typeface="Roboto"/>
                <a:ea typeface="Roboto"/>
                <a:cs typeface="Roboto"/>
                <a:sym typeface="Roboto"/>
              </a:rPr>
              <a:t>Standing crop</a:t>
            </a:r>
            <a:endParaRPr b="1">
              <a:solidFill>
                <a:srgbClr val="C9D3D7"/>
              </a:solidFill>
              <a:latin typeface="Roboto"/>
              <a:ea typeface="Roboto"/>
              <a:cs typeface="Roboto"/>
              <a:sym typeface="Roboto"/>
            </a:endParaRPr>
          </a:p>
        </p:txBody>
      </p:sp>
      <p:sp>
        <p:nvSpPr>
          <p:cNvPr id="293" name="Google Shape;293;p45"/>
          <p:cNvSpPr txBox="1"/>
          <p:nvPr>
            <p:ph type="title"/>
          </p:nvPr>
        </p:nvSpPr>
        <p:spPr>
          <a:xfrm>
            <a:off x="5914325" y="1969250"/>
            <a:ext cx="2993700" cy="17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Slab"/>
                <a:ea typeface="Roboto Slab"/>
                <a:cs typeface="Roboto Slab"/>
                <a:sym typeface="Roboto Slab"/>
              </a:rPr>
              <a:t>This is equivalent to </a:t>
            </a:r>
            <a:endParaRPr sz="1200">
              <a:latin typeface="Roboto Slab"/>
              <a:ea typeface="Roboto Slab"/>
              <a:cs typeface="Roboto Slab"/>
              <a:sym typeface="Roboto Slab"/>
            </a:endParaRPr>
          </a:p>
          <a:p>
            <a:pPr indent="0" lvl="0" marL="0" rtl="0" algn="l">
              <a:spcBef>
                <a:spcPts val="0"/>
              </a:spcBef>
              <a:spcAft>
                <a:spcPts val="0"/>
              </a:spcAft>
              <a:buNone/>
            </a:pPr>
            <a:r>
              <a:rPr b="1" lang="en" sz="2400">
                <a:latin typeface="Roboto Slab"/>
                <a:ea typeface="Roboto Slab"/>
                <a:cs typeface="Roboto Slab"/>
                <a:sym typeface="Roboto Slab"/>
              </a:rPr>
              <a:t>Growth overfishing</a:t>
            </a:r>
            <a:endParaRPr b="1" sz="2400">
              <a:latin typeface="Roboto Slab"/>
              <a:ea typeface="Roboto Slab"/>
              <a:cs typeface="Roboto Slab"/>
              <a:sym typeface="Roboto Slab"/>
            </a:endParaRPr>
          </a:p>
          <a:p>
            <a:pPr indent="0" lvl="0" marL="0" rtl="0" algn="l">
              <a:spcBef>
                <a:spcPts val="0"/>
              </a:spcBef>
              <a:spcAft>
                <a:spcPts val="0"/>
              </a:spcAft>
              <a:buNone/>
            </a:pPr>
            <a:r>
              <a:rPr lang="en" sz="1400">
                <a:latin typeface="Roboto Slab"/>
                <a:ea typeface="Roboto Slab"/>
                <a:cs typeface="Roboto Slab"/>
                <a:sym typeface="Roboto Slab"/>
              </a:rPr>
              <a:t>Removing small fish before they can reach higher weight results in lost yield.</a:t>
            </a:r>
            <a:endParaRPr sz="1400">
              <a:latin typeface="Roboto Slab"/>
              <a:ea typeface="Roboto Slab"/>
              <a:cs typeface="Roboto Slab"/>
              <a:sym typeface="Roboto Slab"/>
            </a:endParaRPr>
          </a:p>
        </p:txBody>
      </p:sp>
      <p:sp>
        <p:nvSpPr>
          <p:cNvPr id="294" name="Google Shape;294;p45"/>
          <p:cNvSpPr txBox="1"/>
          <p:nvPr>
            <p:ph idx="2" type="title"/>
          </p:nvPr>
        </p:nvSpPr>
        <p:spPr>
          <a:xfrm>
            <a:off x="407250" y="447800"/>
            <a:ext cx="5912700" cy="9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analogy from potato gardening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947550" y="539500"/>
            <a:ext cx="7490400" cy="8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YPR calculated for two fisheries that differ in minimum age at capture</a:t>
            </a:r>
            <a:endParaRPr sz="1600"/>
          </a:p>
        </p:txBody>
      </p:sp>
      <p:cxnSp>
        <p:nvCxnSpPr>
          <p:cNvPr id="300" name="Google Shape;300;p46"/>
          <p:cNvCxnSpPr/>
          <p:nvPr/>
        </p:nvCxnSpPr>
        <p:spPr>
          <a:xfrm>
            <a:off x="4568400" y="1570625"/>
            <a:ext cx="14700" cy="2530800"/>
          </a:xfrm>
          <a:prstGeom prst="straightConnector1">
            <a:avLst/>
          </a:prstGeom>
          <a:noFill/>
          <a:ln cap="flat" cmpd="sng" w="38100">
            <a:solidFill>
              <a:schemeClr val="lt1"/>
            </a:solidFill>
            <a:prstDash val="solid"/>
            <a:round/>
            <a:headEnd len="med" w="med" type="none"/>
            <a:tailEnd len="med" w="med" type="none"/>
          </a:ln>
        </p:spPr>
      </p:cxnSp>
      <p:sp>
        <p:nvSpPr>
          <p:cNvPr id="301" name="Google Shape;301;p46"/>
          <p:cNvSpPr txBox="1"/>
          <p:nvPr>
            <p:ph type="title"/>
          </p:nvPr>
        </p:nvSpPr>
        <p:spPr>
          <a:xfrm>
            <a:off x="5703375" y="3700650"/>
            <a:ext cx="2361000" cy="61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latin typeface="Roboto"/>
                <a:ea typeface="Roboto"/>
                <a:cs typeface="Roboto"/>
                <a:sym typeface="Roboto"/>
              </a:rPr>
              <a:t>Minimum age at capture</a:t>
            </a:r>
            <a:r>
              <a:rPr lang="en" sz="1400">
                <a:latin typeface="Roboto"/>
                <a:ea typeface="Roboto"/>
                <a:cs typeface="Roboto"/>
                <a:sym typeface="Roboto"/>
              </a:rPr>
              <a:t>: 5</a:t>
            </a:r>
            <a:endParaRPr sz="1400">
              <a:latin typeface="Roboto"/>
              <a:ea typeface="Roboto"/>
              <a:cs typeface="Roboto"/>
              <a:sym typeface="Roboto"/>
            </a:endParaRPr>
          </a:p>
          <a:p>
            <a:pPr indent="0" lvl="0" marL="0" rtl="0" algn="ctr">
              <a:spcBef>
                <a:spcPts val="0"/>
              </a:spcBef>
              <a:spcAft>
                <a:spcPts val="0"/>
              </a:spcAft>
              <a:buNone/>
            </a:pPr>
            <a:r>
              <a:rPr lang="en" sz="1400">
                <a:latin typeface="Roboto"/>
                <a:ea typeface="Roboto"/>
                <a:cs typeface="Roboto"/>
                <a:sym typeface="Roboto"/>
              </a:rPr>
              <a:t>YPR	= 0.12 kg / recruit</a:t>
            </a:r>
            <a:endParaRPr sz="1400">
              <a:latin typeface="Roboto"/>
              <a:ea typeface="Roboto"/>
              <a:cs typeface="Roboto"/>
              <a:sym typeface="Roboto"/>
            </a:endParaRPr>
          </a:p>
        </p:txBody>
      </p:sp>
      <p:sp>
        <p:nvSpPr>
          <p:cNvPr id="302" name="Google Shape;302;p46"/>
          <p:cNvSpPr txBox="1"/>
          <p:nvPr>
            <p:ph idx="1" type="subTitle"/>
          </p:nvPr>
        </p:nvSpPr>
        <p:spPr>
          <a:xfrm>
            <a:off x="947550" y="4530800"/>
            <a:ext cx="7580100" cy="6126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b="0" lang="en" sz="1400"/>
              <a:t>The fishery on the left allows younger fish to be caught, which results in lower total yield</a:t>
            </a:r>
            <a:endParaRPr b="0" sz="1400"/>
          </a:p>
          <a:p>
            <a:pPr indent="-317500" lvl="0" marL="457200" rtl="0" algn="l">
              <a:spcBef>
                <a:spcPts val="0"/>
              </a:spcBef>
              <a:spcAft>
                <a:spcPts val="0"/>
              </a:spcAft>
              <a:buSzPts val="1400"/>
              <a:buChar char="●"/>
            </a:pPr>
            <a:r>
              <a:rPr b="0" lang="en" sz="1400"/>
              <a:t>Growth overfishing is occurring</a:t>
            </a:r>
            <a:endParaRPr b="0" sz="1400"/>
          </a:p>
        </p:txBody>
      </p:sp>
      <p:sp>
        <p:nvSpPr>
          <p:cNvPr id="303" name="Google Shape;303;p46"/>
          <p:cNvSpPr txBox="1"/>
          <p:nvPr/>
        </p:nvSpPr>
        <p:spPr>
          <a:xfrm>
            <a:off x="844875" y="3745475"/>
            <a:ext cx="2820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Minimum </a:t>
            </a:r>
            <a:r>
              <a:rPr lang="en">
                <a:solidFill>
                  <a:schemeClr val="lt1"/>
                </a:solidFill>
                <a:latin typeface="Roboto"/>
                <a:ea typeface="Roboto"/>
                <a:cs typeface="Roboto"/>
                <a:sym typeface="Roboto"/>
              </a:rPr>
              <a:t>age at capture: 2</a:t>
            </a:r>
            <a:endParaRPr>
              <a:solidFill>
                <a:schemeClr val="lt1"/>
              </a:solidFill>
              <a:latin typeface="Roboto"/>
              <a:ea typeface="Roboto"/>
              <a:cs typeface="Roboto"/>
              <a:sym typeface="Roboto"/>
            </a:endParaRPr>
          </a:p>
          <a:p>
            <a:pPr indent="0" lvl="0" marL="0" rtl="0" algn="ctr">
              <a:spcBef>
                <a:spcPts val="0"/>
              </a:spcBef>
              <a:spcAft>
                <a:spcPts val="0"/>
              </a:spcAft>
              <a:buNone/>
            </a:pPr>
            <a:r>
              <a:rPr lang="en">
                <a:solidFill>
                  <a:schemeClr val="lt1"/>
                </a:solidFill>
                <a:latin typeface="Roboto"/>
                <a:ea typeface="Roboto"/>
                <a:cs typeface="Roboto"/>
                <a:sym typeface="Roboto"/>
              </a:rPr>
              <a:t>YPR	= 0.08 kg / recruit</a:t>
            </a:r>
            <a:endParaRPr>
              <a:solidFill>
                <a:schemeClr val="lt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304" name="Google Shape;304;p46"/>
          <p:cNvPicPr preferRelativeResize="0"/>
          <p:nvPr/>
        </p:nvPicPr>
        <p:blipFill>
          <a:blip r:embed="rId3">
            <a:alphaModFix/>
          </a:blip>
          <a:stretch>
            <a:fillRect/>
          </a:stretch>
        </p:blipFill>
        <p:spPr>
          <a:xfrm>
            <a:off x="4723200" y="940787"/>
            <a:ext cx="4321350" cy="2880891"/>
          </a:xfrm>
          <a:prstGeom prst="rect">
            <a:avLst/>
          </a:prstGeom>
          <a:noFill/>
          <a:ln>
            <a:noFill/>
          </a:ln>
        </p:spPr>
      </p:pic>
      <p:pic>
        <p:nvPicPr>
          <p:cNvPr id="305" name="Google Shape;305;p46"/>
          <p:cNvPicPr preferRelativeResize="0"/>
          <p:nvPr/>
        </p:nvPicPr>
        <p:blipFill>
          <a:blip r:embed="rId4">
            <a:alphaModFix/>
          </a:blip>
          <a:stretch>
            <a:fillRect/>
          </a:stretch>
        </p:blipFill>
        <p:spPr>
          <a:xfrm>
            <a:off x="94650" y="940775"/>
            <a:ext cx="4321350" cy="288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p:nvPr/>
        </p:nvSpPr>
        <p:spPr>
          <a:xfrm>
            <a:off x="111275" y="134725"/>
            <a:ext cx="786000" cy="413700"/>
          </a:xfrm>
          <a:prstGeom prst="rect">
            <a:avLst/>
          </a:prstGeom>
          <a:solidFill>
            <a:srgbClr val="C9C9C9">
              <a:alpha val="3843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7"/>
          <p:cNvSpPr txBox="1"/>
          <p:nvPr>
            <p:ph idx="4294967295" type="subTitle"/>
          </p:nvPr>
        </p:nvSpPr>
        <p:spPr>
          <a:xfrm>
            <a:off x="111275" y="134725"/>
            <a:ext cx="786000" cy="4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lt1"/>
                </a:solidFill>
              </a:rPr>
              <a:t>Review</a:t>
            </a:r>
            <a:endParaRPr sz="1400">
              <a:solidFill>
                <a:schemeClr val="lt1"/>
              </a:solidFill>
            </a:endParaRPr>
          </a:p>
        </p:txBody>
      </p:sp>
      <p:sp>
        <p:nvSpPr>
          <p:cNvPr id="312" name="Google Shape;312;p47"/>
          <p:cNvSpPr txBox="1"/>
          <p:nvPr>
            <p:ph type="title"/>
          </p:nvPr>
        </p:nvSpPr>
        <p:spPr>
          <a:xfrm>
            <a:off x="947550" y="587700"/>
            <a:ext cx="7290300" cy="8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YPR can be used to d</a:t>
            </a:r>
            <a:r>
              <a:rPr lang="en" sz="2400"/>
              <a:t>etect growth overfishing</a:t>
            </a:r>
            <a:endParaRPr sz="2400"/>
          </a:p>
        </p:txBody>
      </p:sp>
      <p:sp>
        <p:nvSpPr>
          <p:cNvPr id="313" name="Google Shape;313;p47"/>
          <p:cNvSpPr txBox="1"/>
          <p:nvPr>
            <p:ph idx="1" type="subTitle"/>
          </p:nvPr>
        </p:nvSpPr>
        <p:spPr>
          <a:xfrm>
            <a:off x="947550" y="4212225"/>
            <a:ext cx="7962600" cy="9312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b="0" lang="en" sz="1400"/>
              <a:t>By standardizing yield relative to cohort size, YPR can be used to compare expected yield between fishing practices</a:t>
            </a:r>
            <a:endParaRPr b="0" sz="1400"/>
          </a:p>
          <a:p>
            <a:pPr indent="-317500" lvl="0" marL="457200" rtl="0" algn="l">
              <a:spcBef>
                <a:spcPts val="0"/>
              </a:spcBef>
              <a:spcAft>
                <a:spcPts val="0"/>
              </a:spcAft>
              <a:buSzPts val="1400"/>
              <a:buChar char="●"/>
            </a:pPr>
            <a:r>
              <a:rPr b="0" lang="en" sz="1400"/>
              <a:t>When a fishery is capturing young fish, low yields can be an indication of growth overfishing</a:t>
            </a:r>
            <a:endParaRPr b="0" sz="1400"/>
          </a:p>
        </p:txBody>
      </p:sp>
      <p:sp>
        <p:nvSpPr>
          <p:cNvPr id="314" name="Google Shape;314;p47"/>
          <p:cNvSpPr/>
          <p:nvPr/>
        </p:nvSpPr>
        <p:spPr>
          <a:xfrm>
            <a:off x="2150038" y="2237963"/>
            <a:ext cx="633000" cy="462000"/>
          </a:xfrm>
          <a:prstGeom prst="mathEqual">
            <a:avLst>
              <a:gd fmla="val 23520" name="adj1"/>
              <a:gd fmla="val 1176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7"/>
          <p:cNvSpPr txBox="1"/>
          <p:nvPr/>
        </p:nvSpPr>
        <p:spPr>
          <a:xfrm>
            <a:off x="836650" y="2151113"/>
            <a:ext cx="1248000" cy="6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FFFFFF"/>
                </a:solidFill>
                <a:latin typeface="Roboto Slab"/>
                <a:ea typeface="Roboto Slab"/>
                <a:cs typeface="Roboto Slab"/>
                <a:sym typeface="Roboto Slab"/>
              </a:rPr>
              <a:t>YPR</a:t>
            </a:r>
            <a:endParaRPr sz="2800">
              <a:solidFill>
                <a:srgbClr val="FFFFFF"/>
              </a:solidFill>
              <a:latin typeface="Roboto Slab"/>
              <a:ea typeface="Roboto Slab"/>
              <a:cs typeface="Roboto Slab"/>
              <a:sym typeface="Roboto Slab"/>
            </a:endParaRPr>
          </a:p>
        </p:txBody>
      </p:sp>
      <p:pic>
        <p:nvPicPr>
          <p:cNvPr id="316" name="Google Shape;316;p47"/>
          <p:cNvPicPr preferRelativeResize="0"/>
          <p:nvPr/>
        </p:nvPicPr>
        <p:blipFill rotWithShape="1">
          <a:blip r:embed="rId3">
            <a:alphaModFix/>
          </a:blip>
          <a:srcRect b="22470" l="31557" r="28592" t="39794"/>
          <a:stretch/>
        </p:blipFill>
        <p:spPr>
          <a:xfrm>
            <a:off x="3245850" y="1841088"/>
            <a:ext cx="1989075" cy="1255726"/>
          </a:xfrm>
          <a:prstGeom prst="rect">
            <a:avLst/>
          </a:prstGeom>
          <a:noFill/>
          <a:ln>
            <a:noFill/>
          </a:ln>
        </p:spPr>
      </p:pic>
      <p:sp>
        <p:nvSpPr>
          <p:cNvPr id="317" name="Google Shape;317;p47"/>
          <p:cNvSpPr txBox="1"/>
          <p:nvPr/>
        </p:nvSpPr>
        <p:spPr>
          <a:xfrm>
            <a:off x="6234225" y="3312838"/>
            <a:ext cx="22230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9D3D7"/>
                </a:solidFill>
                <a:latin typeface="Roboto"/>
                <a:ea typeface="Roboto"/>
                <a:cs typeface="Roboto"/>
                <a:sym typeface="Roboto"/>
              </a:rPr>
              <a:t>Initial cohort size</a:t>
            </a:r>
            <a:endParaRPr>
              <a:solidFill>
                <a:srgbClr val="C9D3D7"/>
              </a:solidFill>
              <a:latin typeface="Roboto"/>
              <a:ea typeface="Roboto"/>
              <a:cs typeface="Roboto"/>
              <a:sym typeface="Roboto"/>
            </a:endParaRPr>
          </a:p>
        </p:txBody>
      </p:sp>
      <p:sp>
        <p:nvSpPr>
          <p:cNvPr id="318" name="Google Shape;318;p47"/>
          <p:cNvSpPr/>
          <p:nvPr/>
        </p:nvSpPr>
        <p:spPr>
          <a:xfrm>
            <a:off x="5468875" y="2237971"/>
            <a:ext cx="633000" cy="462000"/>
          </a:xfrm>
          <a:prstGeom prst="mathDivide">
            <a:avLst>
              <a:gd fmla="val 23520" name="adj1"/>
              <a:gd fmla="val 5880" name="adj2"/>
              <a:gd fmla="val 11760"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7"/>
          <p:cNvSpPr txBox="1"/>
          <p:nvPr/>
        </p:nvSpPr>
        <p:spPr>
          <a:xfrm>
            <a:off x="3128875" y="3312838"/>
            <a:ext cx="22230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9D3D7"/>
                </a:solidFill>
                <a:latin typeface="Roboto"/>
                <a:ea typeface="Roboto"/>
                <a:cs typeface="Roboto"/>
                <a:sym typeface="Roboto"/>
              </a:rPr>
              <a:t>Total yield of the cohort</a:t>
            </a:r>
            <a:endParaRPr>
              <a:solidFill>
                <a:srgbClr val="C9D3D7"/>
              </a:solidFill>
              <a:latin typeface="Roboto"/>
              <a:ea typeface="Roboto"/>
              <a:cs typeface="Roboto"/>
              <a:sym typeface="Roboto"/>
            </a:endParaRPr>
          </a:p>
        </p:txBody>
      </p:sp>
      <p:pic>
        <p:nvPicPr>
          <p:cNvPr id="320" name="Google Shape;320;p47"/>
          <p:cNvPicPr preferRelativeResize="0"/>
          <p:nvPr/>
        </p:nvPicPr>
        <p:blipFill>
          <a:blip r:embed="rId4">
            <a:alphaModFix amt="84000"/>
          </a:blip>
          <a:stretch>
            <a:fillRect/>
          </a:stretch>
        </p:blipFill>
        <p:spPr>
          <a:xfrm>
            <a:off x="7781150" y="2528912"/>
            <a:ext cx="338326" cy="214475"/>
          </a:xfrm>
          <a:prstGeom prst="rect">
            <a:avLst/>
          </a:prstGeom>
          <a:noFill/>
          <a:ln>
            <a:noFill/>
          </a:ln>
        </p:spPr>
      </p:pic>
      <p:pic>
        <p:nvPicPr>
          <p:cNvPr id="321" name="Google Shape;321;p47"/>
          <p:cNvPicPr preferRelativeResize="0"/>
          <p:nvPr/>
        </p:nvPicPr>
        <p:blipFill>
          <a:blip r:embed="rId4">
            <a:alphaModFix amt="84000"/>
          </a:blip>
          <a:stretch>
            <a:fillRect/>
          </a:stretch>
        </p:blipFill>
        <p:spPr>
          <a:xfrm>
            <a:off x="7781150" y="2361025"/>
            <a:ext cx="338326" cy="214475"/>
          </a:xfrm>
          <a:prstGeom prst="rect">
            <a:avLst/>
          </a:prstGeom>
          <a:noFill/>
          <a:ln>
            <a:noFill/>
          </a:ln>
        </p:spPr>
      </p:pic>
      <p:pic>
        <p:nvPicPr>
          <p:cNvPr id="322" name="Google Shape;322;p47"/>
          <p:cNvPicPr preferRelativeResize="0"/>
          <p:nvPr/>
        </p:nvPicPr>
        <p:blipFill>
          <a:blip r:embed="rId4">
            <a:alphaModFix amt="84000"/>
          </a:blip>
          <a:stretch>
            <a:fillRect/>
          </a:stretch>
        </p:blipFill>
        <p:spPr>
          <a:xfrm>
            <a:off x="7781150" y="2194550"/>
            <a:ext cx="338326" cy="214475"/>
          </a:xfrm>
          <a:prstGeom prst="rect">
            <a:avLst/>
          </a:prstGeom>
          <a:noFill/>
          <a:ln>
            <a:noFill/>
          </a:ln>
        </p:spPr>
      </p:pic>
      <p:pic>
        <p:nvPicPr>
          <p:cNvPr id="323" name="Google Shape;323;p47"/>
          <p:cNvPicPr preferRelativeResize="0"/>
          <p:nvPr/>
        </p:nvPicPr>
        <p:blipFill>
          <a:blip r:embed="rId4">
            <a:alphaModFix amt="84000"/>
          </a:blip>
          <a:stretch>
            <a:fillRect/>
          </a:stretch>
        </p:blipFill>
        <p:spPr>
          <a:xfrm>
            <a:off x="7442825" y="2194550"/>
            <a:ext cx="338326" cy="214475"/>
          </a:xfrm>
          <a:prstGeom prst="rect">
            <a:avLst/>
          </a:prstGeom>
          <a:noFill/>
          <a:ln>
            <a:noFill/>
          </a:ln>
        </p:spPr>
      </p:pic>
      <p:pic>
        <p:nvPicPr>
          <p:cNvPr id="324" name="Google Shape;324;p47"/>
          <p:cNvPicPr preferRelativeResize="0"/>
          <p:nvPr/>
        </p:nvPicPr>
        <p:blipFill>
          <a:blip r:embed="rId4">
            <a:alphaModFix amt="84000"/>
          </a:blip>
          <a:stretch>
            <a:fillRect/>
          </a:stretch>
        </p:blipFill>
        <p:spPr>
          <a:xfrm>
            <a:off x="7442825" y="2361025"/>
            <a:ext cx="338326" cy="214475"/>
          </a:xfrm>
          <a:prstGeom prst="rect">
            <a:avLst/>
          </a:prstGeom>
          <a:noFill/>
          <a:ln>
            <a:noFill/>
          </a:ln>
        </p:spPr>
      </p:pic>
      <p:pic>
        <p:nvPicPr>
          <p:cNvPr id="325" name="Google Shape;325;p47"/>
          <p:cNvPicPr preferRelativeResize="0"/>
          <p:nvPr/>
        </p:nvPicPr>
        <p:blipFill>
          <a:blip r:embed="rId4">
            <a:alphaModFix amt="84000"/>
          </a:blip>
          <a:stretch>
            <a:fillRect/>
          </a:stretch>
        </p:blipFill>
        <p:spPr>
          <a:xfrm>
            <a:off x="7442825" y="2528912"/>
            <a:ext cx="338326" cy="214475"/>
          </a:xfrm>
          <a:prstGeom prst="rect">
            <a:avLst/>
          </a:prstGeom>
          <a:noFill/>
          <a:ln>
            <a:noFill/>
          </a:ln>
        </p:spPr>
      </p:pic>
      <p:pic>
        <p:nvPicPr>
          <p:cNvPr id="326" name="Google Shape;326;p47"/>
          <p:cNvPicPr preferRelativeResize="0"/>
          <p:nvPr/>
        </p:nvPicPr>
        <p:blipFill>
          <a:blip r:embed="rId4">
            <a:alphaModFix amt="84000"/>
          </a:blip>
          <a:stretch>
            <a:fillRect/>
          </a:stretch>
        </p:blipFill>
        <p:spPr>
          <a:xfrm>
            <a:off x="7104500" y="2528912"/>
            <a:ext cx="338326" cy="214475"/>
          </a:xfrm>
          <a:prstGeom prst="rect">
            <a:avLst/>
          </a:prstGeom>
          <a:noFill/>
          <a:ln>
            <a:noFill/>
          </a:ln>
        </p:spPr>
      </p:pic>
      <p:pic>
        <p:nvPicPr>
          <p:cNvPr id="327" name="Google Shape;327;p47"/>
          <p:cNvPicPr preferRelativeResize="0"/>
          <p:nvPr/>
        </p:nvPicPr>
        <p:blipFill>
          <a:blip r:embed="rId4">
            <a:alphaModFix amt="84000"/>
          </a:blip>
          <a:stretch>
            <a:fillRect/>
          </a:stretch>
        </p:blipFill>
        <p:spPr>
          <a:xfrm>
            <a:off x="7104500" y="2361025"/>
            <a:ext cx="338326" cy="214475"/>
          </a:xfrm>
          <a:prstGeom prst="rect">
            <a:avLst/>
          </a:prstGeom>
          <a:noFill/>
          <a:ln>
            <a:noFill/>
          </a:ln>
        </p:spPr>
      </p:pic>
      <p:pic>
        <p:nvPicPr>
          <p:cNvPr id="328" name="Google Shape;328;p47"/>
          <p:cNvPicPr preferRelativeResize="0"/>
          <p:nvPr/>
        </p:nvPicPr>
        <p:blipFill>
          <a:blip r:embed="rId4">
            <a:alphaModFix amt="84000"/>
          </a:blip>
          <a:stretch>
            <a:fillRect/>
          </a:stretch>
        </p:blipFill>
        <p:spPr>
          <a:xfrm>
            <a:off x="7104500" y="2194550"/>
            <a:ext cx="338326" cy="214475"/>
          </a:xfrm>
          <a:prstGeom prst="rect">
            <a:avLst/>
          </a:prstGeom>
          <a:noFill/>
          <a:ln>
            <a:noFill/>
          </a:ln>
        </p:spPr>
      </p:pic>
      <p:pic>
        <p:nvPicPr>
          <p:cNvPr id="329" name="Google Shape;329;p47"/>
          <p:cNvPicPr preferRelativeResize="0"/>
          <p:nvPr/>
        </p:nvPicPr>
        <p:blipFill>
          <a:blip r:embed="rId4">
            <a:alphaModFix amt="84000"/>
          </a:blip>
          <a:stretch>
            <a:fillRect/>
          </a:stretch>
        </p:blipFill>
        <p:spPr>
          <a:xfrm>
            <a:off x="6772338" y="2528912"/>
            <a:ext cx="338326" cy="214475"/>
          </a:xfrm>
          <a:prstGeom prst="rect">
            <a:avLst/>
          </a:prstGeom>
          <a:noFill/>
          <a:ln>
            <a:noFill/>
          </a:ln>
        </p:spPr>
      </p:pic>
      <p:pic>
        <p:nvPicPr>
          <p:cNvPr id="330" name="Google Shape;330;p47"/>
          <p:cNvPicPr preferRelativeResize="0"/>
          <p:nvPr/>
        </p:nvPicPr>
        <p:blipFill>
          <a:blip r:embed="rId4">
            <a:alphaModFix amt="84000"/>
          </a:blip>
          <a:stretch>
            <a:fillRect/>
          </a:stretch>
        </p:blipFill>
        <p:spPr>
          <a:xfrm>
            <a:off x="6772338" y="2361025"/>
            <a:ext cx="338326" cy="214475"/>
          </a:xfrm>
          <a:prstGeom prst="rect">
            <a:avLst/>
          </a:prstGeom>
          <a:noFill/>
          <a:ln>
            <a:noFill/>
          </a:ln>
        </p:spPr>
      </p:pic>
      <p:pic>
        <p:nvPicPr>
          <p:cNvPr id="331" name="Google Shape;331;p47"/>
          <p:cNvPicPr preferRelativeResize="0"/>
          <p:nvPr/>
        </p:nvPicPr>
        <p:blipFill>
          <a:blip r:embed="rId4">
            <a:alphaModFix amt="84000"/>
          </a:blip>
          <a:stretch>
            <a:fillRect/>
          </a:stretch>
        </p:blipFill>
        <p:spPr>
          <a:xfrm>
            <a:off x="6772338" y="2194550"/>
            <a:ext cx="338326" cy="214475"/>
          </a:xfrm>
          <a:prstGeom prst="rect">
            <a:avLst/>
          </a:prstGeom>
          <a:noFill/>
          <a:ln>
            <a:noFill/>
          </a:ln>
        </p:spPr>
      </p:pic>
      <p:pic>
        <p:nvPicPr>
          <p:cNvPr id="332" name="Google Shape;332;p47"/>
          <p:cNvPicPr preferRelativeResize="0"/>
          <p:nvPr/>
        </p:nvPicPr>
        <p:blipFill>
          <a:blip r:embed="rId4">
            <a:alphaModFix amt="84000"/>
          </a:blip>
          <a:stretch>
            <a:fillRect/>
          </a:stretch>
        </p:blipFill>
        <p:spPr>
          <a:xfrm>
            <a:off x="6434013" y="2528912"/>
            <a:ext cx="338326" cy="214475"/>
          </a:xfrm>
          <a:prstGeom prst="rect">
            <a:avLst/>
          </a:prstGeom>
          <a:noFill/>
          <a:ln>
            <a:noFill/>
          </a:ln>
        </p:spPr>
      </p:pic>
      <p:pic>
        <p:nvPicPr>
          <p:cNvPr id="333" name="Google Shape;333;p47"/>
          <p:cNvPicPr preferRelativeResize="0"/>
          <p:nvPr/>
        </p:nvPicPr>
        <p:blipFill>
          <a:blip r:embed="rId4">
            <a:alphaModFix amt="84000"/>
          </a:blip>
          <a:stretch>
            <a:fillRect/>
          </a:stretch>
        </p:blipFill>
        <p:spPr>
          <a:xfrm>
            <a:off x="6434013" y="2361025"/>
            <a:ext cx="338326" cy="214475"/>
          </a:xfrm>
          <a:prstGeom prst="rect">
            <a:avLst/>
          </a:prstGeom>
          <a:noFill/>
          <a:ln>
            <a:noFill/>
          </a:ln>
        </p:spPr>
      </p:pic>
      <p:pic>
        <p:nvPicPr>
          <p:cNvPr id="334" name="Google Shape;334;p47"/>
          <p:cNvPicPr preferRelativeResize="0"/>
          <p:nvPr/>
        </p:nvPicPr>
        <p:blipFill>
          <a:blip r:embed="rId4">
            <a:alphaModFix amt="84000"/>
          </a:blip>
          <a:stretch>
            <a:fillRect/>
          </a:stretch>
        </p:blipFill>
        <p:spPr>
          <a:xfrm>
            <a:off x="6434013" y="2194550"/>
            <a:ext cx="338326" cy="2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48"/>
          <p:cNvPicPr preferRelativeResize="0"/>
          <p:nvPr/>
        </p:nvPicPr>
        <p:blipFill>
          <a:blip r:embed="rId3">
            <a:alphaModFix/>
          </a:blip>
          <a:stretch>
            <a:fillRect/>
          </a:stretch>
        </p:blipFill>
        <p:spPr>
          <a:xfrm>
            <a:off x="425850" y="1367788"/>
            <a:ext cx="5101452" cy="3400974"/>
          </a:xfrm>
          <a:prstGeom prst="rect">
            <a:avLst/>
          </a:prstGeom>
          <a:noFill/>
          <a:ln>
            <a:noFill/>
          </a:ln>
        </p:spPr>
      </p:pic>
      <p:grpSp>
        <p:nvGrpSpPr>
          <p:cNvPr id="340" name="Google Shape;340;p48"/>
          <p:cNvGrpSpPr/>
          <p:nvPr/>
        </p:nvGrpSpPr>
        <p:grpSpPr>
          <a:xfrm>
            <a:off x="2232454" y="2025833"/>
            <a:ext cx="1342530" cy="1139987"/>
            <a:chOff x="6719954" y="1554671"/>
            <a:chExt cx="1342530" cy="1139987"/>
          </a:xfrm>
        </p:grpSpPr>
        <p:sp>
          <p:nvSpPr>
            <p:cNvPr id="341" name="Google Shape;341;p48"/>
            <p:cNvSpPr/>
            <p:nvPr/>
          </p:nvSpPr>
          <p:spPr>
            <a:xfrm>
              <a:off x="7921785" y="1554671"/>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8"/>
            <p:cNvSpPr/>
            <p:nvPr/>
          </p:nvSpPr>
          <p:spPr>
            <a:xfrm>
              <a:off x="6719954" y="2555158"/>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43" name="Google Shape;343;p48"/>
          <p:cNvCxnSpPr/>
          <p:nvPr/>
        </p:nvCxnSpPr>
        <p:spPr>
          <a:xfrm>
            <a:off x="3504625" y="1598622"/>
            <a:ext cx="0" cy="351000"/>
          </a:xfrm>
          <a:prstGeom prst="straightConnector1">
            <a:avLst/>
          </a:prstGeom>
          <a:noFill/>
          <a:ln cap="flat" cmpd="sng" w="19050">
            <a:solidFill>
              <a:schemeClr val="lt1"/>
            </a:solidFill>
            <a:prstDash val="solid"/>
            <a:round/>
            <a:headEnd len="med" w="med" type="none"/>
            <a:tailEnd len="med" w="med" type="triangle"/>
          </a:ln>
        </p:spPr>
      </p:cxnSp>
      <p:cxnSp>
        <p:nvCxnSpPr>
          <p:cNvPr id="344" name="Google Shape;344;p48"/>
          <p:cNvCxnSpPr/>
          <p:nvPr/>
        </p:nvCxnSpPr>
        <p:spPr>
          <a:xfrm flipH="1">
            <a:off x="2291500" y="1563475"/>
            <a:ext cx="9300" cy="1346700"/>
          </a:xfrm>
          <a:prstGeom prst="straightConnector1">
            <a:avLst/>
          </a:prstGeom>
          <a:noFill/>
          <a:ln cap="flat" cmpd="sng" w="19050">
            <a:solidFill>
              <a:schemeClr val="lt1"/>
            </a:solidFill>
            <a:prstDash val="solid"/>
            <a:round/>
            <a:headEnd len="med" w="med" type="none"/>
            <a:tailEnd len="med" w="med" type="triangle"/>
          </a:ln>
        </p:spPr>
      </p:cxnSp>
      <p:sp>
        <p:nvSpPr>
          <p:cNvPr id="345" name="Google Shape;345;p48"/>
          <p:cNvSpPr/>
          <p:nvPr/>
        </p:nvSpPr>
        <p:spPr>
          <a:xfrm>
            <a:off x="2960364" y="2284638"/>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8"/>
          <p:cNvSpPr/>
          <p:nvPr/>
        </p:nvSpPr>
        <p:spPr>
          <a:xfrm>
            <a:off x="2629589" y="2601938"/>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8"/>
          <p:cNvSpPr/>
          <p:nvPr/>
        </p:nvSpPr>
        <p:spPr>
          <a:xfrm>
            <a:off x="3777918" y="2208438"/>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8"/>
          <p:cNvSpPr/>
          <p:nvPr/>
        </p:nvSpPr>
        <p:spPr>
          <a:xfrm>
            <a:off x="1840789" y="3414588"/>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8"/>
          <p:cNvSpPr txBox="1"/>
          <p:nvPr/>
        </p:nvSpPr>
        <p:spPr>
          <a:xfrm>
            <a:off x="4896225" y="4281025"/>
            <a:ext cx="17511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82CBC4"/>
                </a:solidFill>
                <a:latin typeface="Roboto"/>
                <a:ea typeface="Roboto"/>
                <a:cs typeface="Roboto"/>
                <a:sym typeface="Roboto"/>
              </a:rPr>
              <a:t>Fish age converted to length</a:t>
            </a:r>
            <a:endParaRPr>
              <a:solidFill>
                <a:srgbClr val="82CBC4"/>
              </a:solidFill>
              <a:latin typeface="Roboto"/>
              <a:ea typeface="Roboto"/>
              <a:cs typeface="Roboto"/>
              <a:sym typeface="Roboto"/>
            </a:endParaRPr>
          </a:p>
        </p:txBody>
      </p:sp>
      <p:sp>
        <p:nvSpPr>
          <p:cNvPr id="350" name="Google Shape;350;p48"/>
          <p:cNvSpPr txBox="1"/>
          <p:nvPr>
            <p:ph type="ctrTitle"/>
          </p:nvPr>
        </p:nvSpPr>
        <p:spPr>
          <a:xfrm>
            <a:off x="6751925" y="1198722"/>
            <a:ext cx="1501200" cy="44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YPR Graph</a:t>
            </a:r>
            <a:endParaRPr/>
          </a:p>
        </p:txBody>
      </p:sp>
      <p:sp>
        <p:nvSpPr>
          <p:cNvPr id="351" name="Google Shape;351;p48"/>
          <p:cNvSpPr txBox="1"/>
          <p:nvPr>
            <p:ph idx="2" type="title"/>
          </p:nvPr>
        </p:nvSpPr>
        <p:spPr>
          <a:xfrm>
            <a:off x="6751925" y="1646325"/>
            <a:ext cx="2392200" cy="156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repeating YPR calculations over a sequence of minimum age at capture, we can build a relationship between these quantities.</a:t>
            </a:r>
            <a:endParaRPr/>
          </a:p>
        </p:txBody>
      </p:sp>
      <p:sp>
        <p:nvSpPr>
          <p:cNvPr id="352" name="Google Shape;352;p48"/>
          <p:cNvSpPr txBox="1"/>
          <p:nvPr/>
        </p:nvSpPr>
        <p:spPr>
          <a:xfrm>
            <a:off x="4987075" y="1722525"/>
            <a:ext cx="14184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82CBC4"/>
                </a:solidFill>
                <a:latin typeface="Roboto"/>
                <a:ea typeface="Roboto"/>
                <a:cs typeface="Roboto"/>
                <a:sym typeface="Roboto"/>
              </a:rPr>
              <a:t>Peak or maximum yield</a:t>
            </a:r>
            <a:endParaRPr>
              <a:solidFill>
                <a:srgbClr val="82CBC4"/>
              </a:solidFill>
              <a:latin typeface="Roboto"/>
              <a:ea typeface="Roboto"/>
              <a:cs typeface="Roboto"/>
              <a:sym typeface="Roboto"/>
            </a:endParaRPr>
          </a:p>
        </p:txBody>
      </p:sp>
      <p:pic>
        <p:nvPicPr>
          <p:cNvPr id="353" name="Google Shape;353;p48"/>
          <p:cNvPicPr preferRelativeResize="0"/>
          <p:nvPr/>
        </p:nvPicPr>
        <p:blipFill>
          <a:blip r:embed="rId4">
            <a:alphaModFix/>
          </a:blip>
          <a:stretch>
            <a:fillRect/>
          </a:stretch>
        </p:blipFill>
        <p:spPr>
          <a:xfrm>
            <a:off x="2629600" y="374738"/>
            <a:ext cx="1871325" cy="1247550"/>
          </a:xfrm>
          <a:prstGeom prst="rect">
            <a:avLst/>
          </a:prstGeom>
          <a:noFill/>
          <a:ln>
            <a:noFill/>
          </a:ln>
        </p:spPr>
      </p:pic>
      <p:pic>
        <p:nvPicPr>
          <p:cNvPr id="354" name="Google Shape;354;p48"/>
          <p:cNvPicPr preferRelativeResize="0"/>
          <p:nvPr/>
        </p:nvPicPr>
        <p:blipFill>
          <a:blip r:embed="rId5">
            <a:alphaModFix/>
          </a:blip>
          <a:stretch>
            <a:fillRect/>
          </a:stretch>
        </p:blipFill>
        <p:spPr>
          <a:xfrm>
            <a:off x="730650" y="374738"/>
            <a:ext cx="1871325" cy="1247550"/>
          </a:xfrm>
          <a:prstGeom prst="rect">
            <a:avLst/>
          </a:prstGeom>
          <a:noFill/>
          <a:ln>
            <a:noFill/>
          </a:ln>
        </p:spPr>
      </p:pic>
      <p:sp>
        <p:nvSpPr>
          <p:cNvPr id="355" name="Google Shape;355;p48"/>
          <p:cNvSpPr/>
          <p:nvPr/>
        </p:nvSpPr>
        <p:spPr>
          <a:xfrm>
            <a:off x="5021900" y="1732275"/>
            <a:ext cx="1369500" cy="657300"/>
          </a:xfrm>
          <a:prstGeom prst="ellipse">
            <a:avLst/>
          </a:prstGeom>
          <a:noFill/>
          <a:ln cap="flat" cmpd="sng" w="19050">
            <a:solidFill>
              <a:srgbClr val="82CB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8"/>
          <p:cNvSpPr/>
          <p:nvPr/>
        </p:nvSpPr>
        <p:spPr>
          <a:xfrm>
            <a:off x="4941225" y="4225525"/>
            <a:ext cx="1661100" cy="615600"/>
          </a:xfrm>
          <a:prstGeom prst="ellipse">
            <a:avLst/>
          </a:prstGeom>
          <a:noFill/>
          <a:ln cap="flat" cmpd="sng" w="19050">
            <a:solidFill>
              <a:srgbClr val="82CB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48"/>
          <p:cNvCxnSpPr>
            <a:stCxn id="355" idx="2"/>
            <a:endCxn id="341" idx="0"/>
          </p:cNvCxnSpPr>
          <p:nvPr/>
        </p:nvCxnSpPr>
        <p:spPr>
          <a:xfrm rot="10800000">
            <a:off x="3504500" y="2025825"/>
            <a:ext cx="1517400" cy="35100"/>
          </a:xfrm>
          <a:prstGeom prst="curvedConnector4">
            <a:avLst>
              <a:gd fmla="val 47677" name="adj1"/>
              <a:gd fmla="val 778395" name="adj2"/>
            </a:avLst>
          </a:prstGeom>
          <a:noFill/>
          <a:ln cap="flat" cmpd="sng" w="19050">
            <a:solidFill>
              <a:srgbClr val="82CBC4"/>
            </a:solidFill>
            <a:prstDash val="solid"/>
            <a:round/>
            <a:headEnd len="med" w="med" type="none"/>
            <a:tailEnd len="med" w="med" type="triangle"/>
          </a:ln>
        </p:spPr>
      </p:cxnSp>
      <p:cxnSp>
        <p:nvCxnSpPr>
          <p:cNvPr id="358" name="Google Shape;358;p48"/>
          <p:cNvCxnSpPr>
            <a:stCxn id="356" idx="2"/>
            <a:endCxn id="339" idx="2"/>
          </p:cNvCxnSpPr>
          <p:nvPr/>
        </p:nvCxnSpPr>
        <p:spPr>
          <a:xfrm flipH="1">
            <a:off x="2976525" y="4533325"/>
            <a:ext cx="1964700" cy="235500"/>
          </a:xfrm>
          <a:prstGeom prst="curvedConnector4">
            <a:avLst>
              <a:gd fmla="val 5077" name="adj1"/>
              <a:gd fmla="val 172335" name="adj2"/>
            </a:avLst>
          </a:prstGeom>
          <a:noFill/>
          <a:ln cap="flat" cmpd="sng" w="19050">
            <a:solidFill>
              <a:srgbClr val="82CBC4"/>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9"/>
          <p:cNvPicPr preferRelativeResize="0"/>
          <p:nvPr/>
        </p:nvPicPr>
        <p:blipFill>
          <a:blip r:embed="rId3">
            <a:alphaModFix/>
          </a:blip>
          <a:stretch>
            <a:fillRect/>
          </a:stretch>
        </p:blipFill>
        <p:spPr>
          <a:xfrm>
            <a:off x="223650" y="1646325"/>
            <a:ext cx="4672814" cy="3115200"/>
          </a:xfrm>
          <a:prstGeom prst="rect">
            <a:avLst/>
          </a:prstGeom>
          <a:noFill/>
          <a:ln>
            <a:noFill/>
          </a:ln>
        </p:spPr>
      </p:pic>
      <p:sp>
        <p:nvSpPr>
          <p:cNvPr id="364" name="Google Shape;364;p49"/>
          <p:cNvSpPr txBox="1"/>
          <p:nvPr>
            <p:ph idx="1" type="subTitle"/>
          </p:nvPr>
        </p:nvSpPr>
        <p:spPr>
          <a:xfrm>
            <a:off x="4749600" y="537275"/>
            <a:ext cx="3666900" cy="405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CFD8DC"/>
                </a:solidFill>
              </a:rPr>
              <a:t>For the fishery shown in the graph on the left, growth overfishing is occurring because the fishery is producing lower YPR than could otherwise be achieved.   </a:t>
            </a:r>
            <a:endParaRPr>
              <a:solidFill>
                <a:srgbClr val="CFD8DC"/>
              </a:solidFill>
            </a:endParaRPr>
          </a:p>
          <a:p>
            <a:pPr indent="0" lvl="0" marL="0" rtl="0" algn="l">
              <a:spcBef>
                <a:spcPts val="0"/>
              </a:spcBef>
              <a:spcAft>
                <a:spcPts val="0"/>
              </a:spcAft>
              <a:buNone/>
            </a:pPr>
            <a:r>
              <a:t/>
            </a:r>
            <a:endParaRPr>
              <a:solidFill>
                <a:srgbClr val="CFD8DC"/>
              </a:solidFill>
            </a:endParaRPr>
          </a:p>
          <a:p>
            <a:pPr indent="0" lvl="0" marL="0" rtl="0" algn="l">
              <a:spcBef>
                <a:spcPts val="0"/>
              </a:spcBef>
              <a:spcAft>
                <a:spcPts val="0"/>
              </a:spcAft>
              <a:buNone/>
            </a:pPr>
            <a:r>
              <a:t/>
            </a:r>
            <a:endParaRPr>
              <a:solidFill>
                <a:srgbClr val="CFD8DC"/>
              </a:solidFill>
            </a:endParaRPr>
          </a:p>
          <a:p>
            <a:pPr indent="0" lvl="0" marL="0" rtl="0" algn="l">
              <a:spcBef>
                <a:spcPts val="0"/>
              </a:spcBef>
              <a:spcAft>
                <a:spcPts val="0"/>
              </a:spcAft>
              <a:buNone/>
            </a:pPr>
            <a:r>
              <a:rPr lang="en">
                <a:solidFill>
                  <a:srgbClr val="CFD8DC"/>
                </a:solidFill>
              </a:rPr>
              <a:t>Higher yields would result from only catching older and larger fish.</a:t>
            </a:r>
            <a:endParaRPr>
              <a:solidFill>
                <a:srgbClr val="CFD8DC"/>
              </a:solidFill>
            </a:endParaRPr>
          </a:p>
          <a:p>
            <a:pPr indent="0" lvl="0" marL="0" rtl="0" algn="l">
              <a:spcBef>
                <a:spcPts val="0"/>
              </a:spcBef>
              <a:spcAft>
                <a:spcPts val="0"/>
              </a:spcAft>
              <a:buNone/>
            </a:pPr>
            <a:r>
              <a:t/>
            </a:r>
            <a:endParaRPr>
              <a:solidFill>
                <a:srgbClr val="CFD8DC"/>
              </a:solidFill>
            </a:endParaRPr>
          </a:p>
          <a:p>
            <a:pPr indent="0" lvl="0" marL="0" rtl="0" algn="l">
              <a:spcBef>
                <a:spcPts val="0"/>
              </a:spcBef>
              <a:spcAft>
                <a:spcPts val="0"/>
              </a:spcAft>
              <a:buNone/>
            </a:pPr>
            <a:br>
              <a:rPr lang="en">
                <a:solidFill>
                  <a:srgbClr val="CFD8DC"/>
                </a:solidFill>
              </a:rPr>
            </a:br>
            <a:r>
              <a:rPr lang="en">
                <a:solidFill>
                  <a:srgbClr val="CFD8DC"/>
                </a:solidFill>
              </a:rPr>
              <a:t>The fishery would be wise to consider an increase in the minimum size limit to achieve improved yields.</a:t>
            </a:r>
            <a:endParaRPr/>
          </a:p>
        </p:txBody>
      </p:sp>
      <p:cxnSp>
        <p:nvCxnSpPr>
          <p:cNvPr id="365" name="Google Shape;365;p49"/>
          <p:cNvCxnSpPr/>
          <p:nvPr/>
        </p:nvCxnSpPr>
        <p:spPr>
          <a:xfrm flipH="1">
            <a:off x="1965225" y="2034300"/>
            <a:ext cx="6900" cy="1064100"/>
          </a:xfrm>
          <a:prstGeom prst="straightConnector1">
            <a:avLst/>
          </a:prstGeom>
          <a:noFill/>
          <a:ln cap="flat" cmpd="sng" w="19050">
            <a:solidFill>
              <a:srgbClr val="FFFFFF"/>
            </a:solidFill>
            <a:prstDash val="solid"/>
            <a:round/>
            <a:headEnd len="med" w="med" type="none"/>
            <a:tailEnd len="med" w="med" type="triangle"/>
          </a:ln>
        </p:spPr>
      </p:cxnSp>
      <p:sp>
        <p:nvSpPr>
          <p:cNvPr id="366" name="Google Shape;366;p49"/>
          <p:cNvSpPr txBox="1"/>
          <p:nvPr>
            <p:ph type="title"/>
          </p:nvPr>
        </p:nvSpPr>
        <p:spPr>
          <a:xfrm>
            <a:off x="833713" y="537275"/>
            <a:ext cx="3605100" cy="4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Example of Growth overfishing</a:t>
            </a:r>
            <a:endParaRPr sz="1800"/>
          </a:p>
        </p:txBody>
      </p:sp>
      <p:sp>
        <p:nvSpPr>
          <p:cNvPr id="367" name="Google Shape;367;p49"/>
          <p:cNvSpPr/>
          <p:nvPr/>
        </p:nvSpPr>
        <p:spPr>
          <a:xfrm>
            <a:off x="1894879" y="3134170"/>
            <a:ext cx="140700" cy="1395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8" name="Google Shape;368;p49"/>
          <p:cNvPicPr preferRelativeResize="0"/>
          <p:nvPr/>
        </p:nvPicPr>
        <p:blipFill>
          <a:blip r:embed="rId4">
            <a:alphaModFix/>
          </a:blip>
          <a:stretch>
            <a:fillRect/>
          </a:stretch>
        </p:blipFill>
        <p:spPr>
          <a:xfrm>
            <a:off x="361125" y="907738"/>
            <a:ext cx="1871325" cy="1247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5366025" y="2195100"/>
            <a:ext cx="3049500" cy="12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fishery exerts too much </a:t>
            </a:r>
            <a:r>
              <a:rPr lang="en"/>
              <a:t>fishing</a:t>
            </a:r>
            <a:r>
              <a:rPr lang="en"/>
              <a:t> effort on small fish</a:t>
            </a:r>
            <a:endParaRPr/>
          </a:p>
        </p:txBody>
      </p:sp>
      <p:sp>
        <p:nvSpPr>
          <p:cNvPr id="374" name="Google Shape;374;p50"/>
          <p:cNvSpPr txBox="1"/>
          <p:nvPr>
            <p:ph idx="2" type="title"/>
          </p:nvPr>
        </p:nvSpPr>
        <p:spPr>
          <a:xfrm>
            <a:off x="894850" y="1987650"/>
            <a:ext cx="3172800" cy="16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fishery fails to ensure that small fish reach larger </a:t>
            </a:r>
            <a:r>
              <a:rPr lang="en"/>
              <a:t>sizes before harvest</a:t>
            </a:r>
            <a:endParaRPr/>
          </a:p>
        </p:txBody>
      </p:sp>
      <p:sp>
        <p:nvSpPr>
          <p:cNvPr id="375" name="Google Shape;375;p50"/>
          <p:cNvSpPr txBox="1"/>
          <p:nvPr>
            <p:ph idx="3" type="title"/>
          </p:nvPr>
        </p:nvSpPr>
        <p:spPr>
          <a:xfrm>
            <a:off x="967000" y="539500"/>
            <a:ext cx="7093800" cy="120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Growth overfishing can occur when: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1"/>
          <p:cNvSpPr txBox="1"/>
          <p:nvPr>
            <p:ph type="title"/>
          </p:nvPr>
        </p:nvSpPr>
        <p:spPr>
          <a:xfrm>
            <a:off x="967000" y="539500"/>
            <a:ext cx="7093800" cy="120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Growth overfishing can be remedied through:</a:t>
            </a:r>
            <a:endParaRPr/>
          </a:p>
        </p:txBody>
      </p:sp>
      <p:sp>
        <p:nvSpPr>
          <p:cNvPr id="381" name="Google Shape;381;p51"/>
          <p:cNvSpPr txBox="1"/>
          <p:nvPr>
            <p:ph idx="1" type="subTitle"/>
          </p:nvPr>
        </p:nvSpPr>
        <p:spPr>
          <a:xfrm>
            <a:off x="6523425" y="2912350"/>
            <a:ext cx="1946100" cy="104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Increase of the minimum size limit</a:t>
            </a:r>
            <a:endParaRPr/>
          </a:p>
        </p:txBody>
      </p:sp>
      <p:sp>
        <p:nvSpPr>
          <p:cNvPr id="382" name="Google Shape;382;p51"/>
          <p:cNvSpPr txBox="1"/>
          <p:nvPr>
            <p:ph idx="2" type="subTitle"/>
          </p:nvPr>
        </p:nvSpPr>
        <p:spPr>
          <a:xfrm>
            <a:off x="3598950" y="2396950"/>
            <a:ext cx="1946100" cy="20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Reduction of </a:t>
            </a:r>
            <a:r>
              <a:rPr lang="en"/>
              <a:t>fishing effort, especially when catching smaller size fish is common</a:t>
            </a:r>
            <a:endParaRPr/>
          </a:p>
        </p:txBody>
      </p:sp>
      <p:sp>
        <p:nvSpPr>
          <p:cNvPr id="383" name="Google Shape;383;p51"/>
          <p:cNvSpPr txBox="1"/>
          <p:nvPr>
            <p:ph idx="3" type="subTitle"/>
          </p:nvPr>
        </p:nvSpPr>
        <p:spPr>
          <a:xfrm>
            <a:off x="674475" y="2800300"/>
            <a:ext cx="1946100" cy="127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Modification of fishing practices to avoid small fish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gital Nomad by Slidesgo">
  <a:themeElements>
    <a:clrScheme name="Simple Light">
      <a:dk1>
        <a:srgbClr val="434343"/>
      </a:dk1>
      <a:lt1>
        <a:srgbClr val="FFFFFF"/>
      </a:lt1>
      <a:dk2>
        <a:srgbClr val="49827D"/>
      </a:dk2>
      <a:lt2>
        <a:srgbClr val="434343"/>
      </a:lt2>
      <a:accent1>
        <a:srgbClr val="FFFFFF"/>
      </a:accent1>
      <a:accent2>
        <a:srgbClr val="49827D"/>
      </a:accent2>
      <a:accent3>
        <a:srgbClr val="434343"/>
      </a:accent3>
      <a:accent4>
        <a:srgbClr val="FFFFFF"/>
      </a:accent4>
      <a:accent5>
        <a:srgbClr val="49827D"/>
      </a:accent5>
      <a:accent6>
        <a:srgbClr val="434343"/>
      </a:accent6>
      <a:hlink>
        <a:srgbClr val="4982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