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 Slab"/>
      <p:regular r:id="rId22"/>
      <p:bold r:id="rId23"/>
    </p:embeddedFont>
    <p:embeddedFont>
      <p:font typeface="Barlow Semi Condensed Light"/>
      <p:regular r:id="rId24"/>
      <p:bold r:id="rId25"/>
      <p:italic r:id="rId26"/>
      <p:boldItalic r:id="rId27"/>
    </p:embeddedFont>
    <p:embeddedFont>
      <p:font typeface="Roboto"/>
      <p:regular r:id="rId28"/>
      <p:bold r:id="rId29"/>
      <p:italic r:id="rId30"/>
      <p:boldItalic r:id="rId31"/>
    </p:embeddedFont>
    <p:embeddedFont>
      <p:font typeface="Roboto Mono Light"/>
      <p:regular r:id="rId32"/>
      <p:bold r:id="rId33"/>
      <p:italic r:id="rId34"/>
      <p:boldItalic r:id="rId35"/>
    </p:embeddedFont>
    <p:embeddedFont>
      <p:font typeface="Roboto Light"/>
      <p:regular r:id="rId36"/>
      <p:bold r:id="rId37"/>
      <p:italic r:id="rId38"/>
      <p:boldItalic r:id="rId39"/>
    </p:embeddedFont>
    <p:embeddedFont>
      <p:font typeface="Reem Kufi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eemKufi-regular.fntdata"/><Relationship Id="rId20" Type="http://schemas.openxmlformats.org/officeDocument/2006/relationships/slide" Target="slides/slide15.xml"/><Relationship Id="rId41" Type="http://schemas.openxmlformats.org/officeDocument/2006/relationships/font" Target="fonts/ReemKufi-bold.fntdata"/><Relationship Id="rId22" Type="http://schemas.openxmlformats.org/officeDocument/2006/relationships/font" Target="fonts/RobotoSlab-regular.fntdata"/><Relationship Id="rId21" Type="http://schemas.openxmlformats.org/officeDocument/2006/relationships/slide" Target="slides/slide16.xml"/><Relationship Id="rId24" Type="http://schemas.openxmlformats.org/officeDocument/2006/relationships/font" Target="fonts/BarlowSemiCondensedLight-regular.fntdata"/><Relationship Id="rId23" Type="http://schemas.openxmlformats.org/officeDocument/2006/relationships/font" Target="fonts/RobotoSlab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SemiCondensedLight-italic.fntdata"/><Relationship Id="rId25" Type="http://schemas.openxmlformats.org/officeDocument/2006/relationships/font" Target="fonts/BarlowSemiCondensedLight-bold.fntdata"/><Relationship Id="rId28" Type="http://schemas.openxmlformats.org/officeDocument/2006/relationships/font" Target="fonts/Roboto-regular.fntdata"/><Relationship Id="rId27" Type="http://schemas.openxmlformats.org/officeDocument/2006/relationships/font" Target="fonts/BarlowSemiCondensed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33" Type="http://schemas.openxmlformats.org/officeDocument/2006/relationships/font" Target="fonts/RobotoMonoLight-bold.fntdata"/><Relationship Id="rId10" Type="http://schemas.openxmlformats.org/officeDocument/2006/relationships/slide" Target="slides/slide5.xml"/><Relationship Id="rId32" Type="http://schemas.openxmlformats.org/officeDocument/2006/relationships/font" Target="fonts/RobotoMonoLight-regular.fntdata"/><Relationship Id="rId13" Type="http://schemas.openxmlformats.org/officeDocument/2006/relationships/slide" Target="slides/slide8.xml"/><Relationship Id="rId35" Type="http://schemas.openxmlformats.org/officeDocument/2006/relationships/font" Target="fonts/RobotoMonoLight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MonoLight-italic.fntdata"/><Relationship Id="rId15" Type="http://schemas.openxmlformats.org/officeDocument/2006/relationships/slide" Target="slides/slide10.xml"/><Relationship Id="rId37" Type="http://schemas.openxmlformats.org/officeDocument/2006/relationships/font" Target="fonts/RobotoLight-bold.fntdata"/><Relationship Id="rId14" Type="http://schemas.openxmlformats.org/officeDocument/2006/relationships/slide" Target="slides/slide9.xml"/><Relationship Id="rId36" Type="http://schemas.openxmlformats.org/officeDocument/2006/relationships/font" Target="fonts/RobotoLight-regular.fntdata"/><Relationship Id="rId17" Type="http://schemas.openxmlformats.org/officeDocument/2006/relationships/slide" Target="slides/slide12.xml"/><Relationship Id="rId39" Type="http://schemas.openxmlformats.org/officeDocument/2006/relationships/font" Target="fonts/RobotoLight-boldItalic.fntdata"/><Relationship Id="rId16" Type="http://schemas.openxmlformats.org/officeDocument/2006/relationships/slide" Target="slides/slide11.xml"/><Relationship Id="rId38" Type="http://schemas.openxmlformats.org/officeDocument/2006/relationships/font" Target="fonts/RobotoLigh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9fd163214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f9fd163214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f87c0129ba_0_8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f87c0129ba_0_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f87c0129ba_0_8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f87c0129ba_0_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f87c0129ba_0_8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f87c0129ba_0_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f87c0129ba_0_8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f87c0129ba_0_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f87c0129ba_0_8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f87c0129ba_0_8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87c0129ba_0_8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87c0129ba_0_8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f9fd163214_0_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f9fd163214_0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a0ed27a4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fa0ed27a4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87c0129b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f87c0129b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f87c0129ba_0_9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f87c0129ba_0_9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f87c0129ba_0_7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f87c0129ba_0_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f87c0129ba_0_8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f87c0129ba_0_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f87c0129ba_0_7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f87c0129ba_0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f87c0129ba_0_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f87c0129ba_0_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faa197d72f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faa197d72f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0517C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368000" y="1340500"/>
            <a:ext cx="6408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199750" y="3303975"/>
            <a:ext cx="4744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1889925" y="1022525"/>
            <a:ext cx="5364129" cy="2991307"/>
          </a:xfrm>
          <a:custGeom>
            <a:rect b="b" l="l" r="r" t="t"/>
            <a:pathLst>
              <a:path extrusionOk="0" fill="none" h="84542" w="151604">
                <a:moveTo>
                  <a:pt x="151603" y="64704"/>
                </a:moveTo>
                <a:lnTo>
                  <a:pt x="151603" y="84541"/>
                </a:lnTo>
                <a:lnTo>
                  <a:pt x="0" y="84541"/>
                </a:lnTo>
                <a:lnTo>
                  <a:pt x="0" y="0"/>
                </a:lnTo>
                <a:lnTo>
                  <a:pt x="75397" y="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00517C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5184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subTitle"/>
          </p:nvPr>
        </p:nvSpPr>
        <p:spPr>
          <a:xfrm>
            <a:off x="2142150" y="3358025"/>
            <a:ext cx="48597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/>
          <p:nvPr/>
        </p:nvSpPr>
        <p:spPr>
          <a:xfrm>
            <a:off x="1957938" y="1843163"/>
            <a:ext cx="5228133" cy="2066766"/>
          </a:xfrm>
          <a:custGeom>
            <a:rect b="b" l="l" r="r" t="t"/>
            <a:pathLst>
              <a:path extrusionOk="0" fill="none" h="59941" w="151628">
                <a:moveTo>
                  <a:pt x="61918" y="0"/>
                </a:moveTo>
                <a:lnTo>
                  <a:pt x="151628" y="0"/>
                </a:lnTo>
                <a:lnTo>
                  <a:pt x="151628" y="39294"/>
                </a:lnTo>
                <a:lnTo>
                  <a:pt x="1" y="39294"/>
                </a:lnTo>
                <a:lnTo>
                  <a:pt x="1" y="5994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1">
    <p:bg>
      <p:bgPr>
        <a:solidFill>
          <a:srgbClr val="00517C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5262075" y="1080800"/>
            <a:ext cx="2798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4" name="Google Shape;54;p12"/>
          <p:cNvSpPr txBox="1"/>
          <p:nvPr>
            <p:ph idx="1" type="subTitle"/>
          </p:nvPr>
        </p:nvSpPr>
        <p:spPr>
          <a:xfrm>
            <a:off x="5262075" y="1695200"/>
            <a:ext cx="27987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12"/>
          <p:cNvSpPr txBox="1"/>
          <p:nvPr>
            <p:ph idx="2" type="title"/>
          </p:nvPr>
        </p:nvSpPr>
        <p:spPr>
          <a:xfrm>
            <a:off x="1283850" y="1080800"/>
            <a:ext cx="2798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6" name="Google Shape;56;p12"/>
          <p:cNvSpPr txBox="1"/>
          <p:nvPr>
            <p:ph idx="3" type="subTitle"/>
          </p:nvPr>
        </p:nvSpPr>
        <p:spPr>
          <a:xfrm>
            <a:off x="1284050" y="1695200"/>
            <a:ext cx="27987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2"/>
          <p:cNvSpPr/>
          <p:nvPr/>
        </p:nvSpPr>
        <p:spPr>
          <a:xfrm>
            <a:off x="1133175" y="972600"/>
            <a:ext cx="2698807" cy="1348503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5096475" y="972600"/>
            <a:ext cx="2698807" cy="1348503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1_1">
    <p:bg>
      <p:bgPr>
        <a:solidFill>
          <a:srgbClr val="00517C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5262075" y="2300000"/>
            <a:ext cx="2798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C4"/>
              </a:buClr>
              <a:buSzPts val="2400"/>
              <a:buFont typeface="Roboto"/>
              <a:buNone/>
              <a:defRPr sz="2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1" name="Google Shape;61;p13"/>
          <p:cNvSpPr txBox="1"/>
          <p:nvPr>
            <p:ph idx="2" type="title"/>
          </p:nvPr>
        </p:nvSpPr>
        <p:spPr>
          <a:xfrm>
            <a:off x="1283850" y="2300000"/>
            <a:ext cx="2798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C4"/>
              </a:buClr>
              <a:buSzPts val="2400"/>
              <a:buFont typeface="Roboto"/>
              <a:buNone/>
              <a:defRPr sz="2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2" name="Google Shape;62;p13"/>
          <p:cNvSpPr/>
          <p:nvPr/>
        </p:nvSpPr>
        <p:spPr>
          <a:xfrm>
            <a:off x="1133175" y="2191800"/>
            <a:ext cx="2698807" cy="1348503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5096475" y="2191800"/>
            <a:ext cx="2698807" cy="1348503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 txBox="1"/>
          <p:nvPr>
            <p:ph idx="3" type="title"/>
          </p:nvPr>
        </p:nvSpPr>
        <p:spPr>
          <a:xfrm>
            <a:off x="967000" y="539500"/>
            <a:ext cx="70938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 2">
  <p:cSld name="CUSTOM_11_1_2">
    <p:bg>
      <p:bgPr>
        <a:solidFill>
          <a:srgbClr val="00517C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5388413" y="1987650"/>
            <a:ext cx="2798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C4"/>
              </a:buClr>
              <a:buSzPts val="2400"/>
              <a:buFont typeface="Roboto"/>
              <a:buNone/>
              <a:defRPr sz="2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7" name="Google Shape;67;p14"/>
          <p:cNvSpPr txBox="1"/>
          <p:nvPr>
            <p:ph idx="2" type="title"/>
          </p:nvPr>
        </p:nvSpPr>
        <p:spPr>
          <a:xfrm>
            <a:off x="883650" y="1987650"/>
            <a:ext cx="2798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C4"/>
              </a:buClr>
              <a:buSzPts val="2400"/>
              <a:buFont typeface="Roboto"/>
              <a:buNone/>
              <a:defRPr sz="2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8" name="Google Shape;68;p14"/>
          <p:cNvSpPr/>
          <p:nvPr/>
        </p:nvSpPr>
        <p:spPr>
          <a:xfrm>
            <a:off x="760425" y="1824525"/>
            <a:ext cx="3191624" cy="1992340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5191950" y="1824525"/>
            <a:ext cx="3191624" cy="1992340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/>
          <p:nvPr>
            <p:ph idx="3" type="title"/>
          </p:nvPr>
        </p:nvSpPr>
        <p:spPr>
          <a:xfrm>
            <a:off x="967000" y="539500"/>
            <a:ext cx="70938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 1">
  <p:cSld name="CUSTOM_11_1_1">
    <p:bg>
      <p:bgPr>
        <a:solidFill>
          <a:srgbClr val="00517C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6308625" y="2281600"/>
            <a:ext cx="2375700" cy="2308500"/>
          </a:xfrm>
          <a:prstGeom prst="rect">
            <a:avLst/>
          </a:prstGeom>
          <a:solidFill>
            <a:srgbClr val="009688">
              <a:alpha val="49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967000" y="539500"/>
            <a:ext cx="70938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6523425" y="2751850"/>
            <a:ext cx="19461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75" name="Google Shape;75;p15"/>
          <p:cNvSpPr/>
          <p:nvPr/>
        </p:nvSpPr>
        <p:spPr>
          <a:xfrm>
            <a:off x="6824163" y="1899625"/>
            <a:ext cx="1344600" cy="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3384150" y="2281600"/>
            <a:ext cx="2375700" cy="2308500"/>
          </a:xfrm>
          <a:prstGeom prst="rect">
            <a:avLst/>
          </a:prstGeom>
          <a:solidFill>
            <a:srgbClr val="009688">
              <a:alpha val="49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>
            <p:ph idx="2" type="subTitle"/>
          </p:nvPr>
        </p:nvSpPr>
        <p:spPr>
          <a:xfrm>
            <a:off x="3598950" y="2751850"/>
            <a:ext cx="19461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78" name="Google Shape;78;p15"/>
          <p:cNvSpPr/>
          <p:nvPr/>
        </p:nvSpPr>
        <p:spPr>
          <a:xfrm>
            <a:off x="3899688" y="1899625"/>
            <a:ext cx="1344600" cy="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459675" y="2281600"/>
            <a:ext cx="2375700" cy="2308500"/>
          </a:xfrm>
          <a:prstGeom prst="rect">
            <a:avLst/>
          </a:prstGeom>
          <a:solidFill>
            <a:srgbClr val="009688">
              <a:alpha val="49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>
            <p:ph idx="3" type="subTitle"/>
          </p:nvPr>
        </p:nvSpPr>
        <p:spPr>
          <a:xfrm>
            <a:off x="674475" y="2751850"/>
            <a:ext cx="19461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81" name="Google Shape;81;p15"/>
          <p:cNvSpPr/>
          <p:nvPr/>
        </p:nvSpPr>
        <p:spPr>
          <a:xfrm>
            <a:off x="975213" y="1899625"/>
            <a:ext cx="1344600" cy="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4">
    <p:bg>
      <p:bgPr>
        <a:solidFill>
          <a:srgbClr val="00517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397100" y="2751175"/>
            <a:ext cx="4779900" cy="18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cxnSp>
        <p:nvCxnSpPr>
          <p:cNvPr id="85" name="Google Shape;85;p17"/>
          <p:cNvCxnSpPr/>
          <p:nvPr/>
        </p:nvCxnSpPr>
        <p:spPr>
          <a:xfrm flipH="1">
            <a:off x="726300" y="2747975"/>
            <a:ext cx="3845700" cy="1857300"/>
          </a:xfrm>
          <a:prstGeom prst="bentConnector3">
            <a:avLst>
              <a:gd fmla="val -100620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7"/>
          <p:cNvSpPr txBox="1"/>
          <p:nvPr/>
        </p:nvSpPr>
        <p:spPr>
          <a:xfrm>
            <a:off x="5972425" y="3624650"/>
            <a:ext cx="733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5712375" y="539500"/>
            <a:ext cx="2463600" cy="13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" type="subTitle"/>
          </p:nvPr>
        </p:nvSpPr>
        <p:spPr>
          <a:xfrm>
            <a:off x="975238" y="800100"/>
            <a:ext cx="3981900" cy="3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90" name="Google Shape;90;p18"/>
          <p:cNvSpPr/>
          <p:nvPr/>
        </p:nvSpPr>
        <p:spPr>
          <a:xfrm>
            <a:off x="713100" y="539500"/>
            <a:ext cx="4449211" cy="3657607"/>
          </a:xfrm>
          <a:custGeom>
            <a:rect b="b" l="l" r="r" t="t"/>
            <a:pathLst>
              <a:path extrusionOk="0" fill="none" h="109166" w="140887">
                <a:moveTo>
                  <a:pt x="140887" y="1"/>
                </a:moveTo>
                <a:lnTo>
                  <a:pt x="0" y="1"/>
                </a:lnTo>
                <a:lnTo>
                  <a:pt x="0" y="109166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8"/>
          <p:cNvSpPr/>
          <p:nvPr/>
        </p:nvSpPr>
        <p:spPr>
          <a:xfrm>
            <a:off x="5162300" y="539500"/>
            <a:ext cx="3268648" cy="1689188"/>
          </a:xfrm>
          <a:custGeom>
            <a:rect b="b" l="l" r="r" t="t"/>
            <a:pathLst>
              <a:path extrusionOk="0" fill="none" h="50416" w="100427">
                <a:moveTo>
                  <a:pt x="1" y="1"/>
                </a:moveTo>
                <a:lnTo>
                  <a:pt x="100426" y="1"/>
                </a:lnTo>
                <a:lnTo>
                  <a:pt x="100426" y="50416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ctrTitle"/>
          </p:nvPr>
        </p:nvSpPr>
        <p:spPr>
          <a:xfrm>
            <a:off x="5758500" y="1474275"/>
            <a:ext cx="19422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94" name="Google Shape;94;p19"/>
          <p:cNvSpPr txBox="1"/>
          <p:nvPr>
            <p:ph idx="2" type="title"/>
          </p:nvPr>
        </p:nvSpPr>
        <p:spPr>
          <a:xfrm>
            <a:off x="5758500" y="2800338"/>
            <a:ext cx="24948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sp>
        <p:nvSpPr>
          <p:cNvPr id="95" name="Google Shape;95;p19"/>
          <p:cNvSpPr/>
          <p:nvPr/>
        </p:nvSpPr>
        <p:spPr>
          <a:xfrm rot="10800000">
            <a:off x="5500546" y="1468047"/>
            <a:ext cx="2954074" cy="2496728"/>
          </a:xfrm>
          <a:custGeom>
            <a:rect b="b" l="l" r="r" t="t"/>
            <a:pathLst>
              <a:path extrusionOk="0" fill="none" h="55560" w="146841">
                <a:moveTo>
                  <a:pt x="1" y="0"/>
                </a:moveTo>
                <a:lnTo>
                  <a:pt x="1" y="30959"/>
                </a:lnTo>
                <a:lnTo>
                  <a:pt x="146841" y="30959"/>
                </a:lnTo>
                <a:lnTo>
                  <a:pt x="146841" y="55559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2681550" y="539500"/>
            <a:ext cx="37809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8" name="Google Shape;98;p20"/>
          <p:cNvSpPr txBox="1"/>
          <p:nvPr>
            <p:ph idx="1" type="subTitle"/>
          </p:nvPr>
        </p:nvSpPr>
        <p:spPr>
          <a:xfrm>
            <a:off x="967000" y="1915088"/>
            <a:ext cx="2765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99" name="Google Shape;99;p20"/>
          <p:cNvSpPr txBox="1"/>
          <p:nvPr>
            <p:ph idx="2" type="subTitle"/>
          </p:nvPr>
        </p:nvSpPr>
        <p:spPr>
          <a:xfrm>
            <a:off x="4825800" y="1945138"/>
            <a:ext cx="2765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00" name="Google Shape;100;p20"/>
          <p:cNvSpPr txBox="1"/>
          <p:nvPr>
            <p:ph idx="3" type="subTitle"/>
          </p:nvPr>
        </p:nvSpPr>
        <p:spPr>
          <a:xfrm>
            <a:off x="967000" y="3430425"/>
            <a:ext cx="2765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01" name="Google Shape;101;p20"/>
          <p:cNvSpPr txBox="1"/>
          <p:nvPr>
            <p:ph idx="4" type="subTitle"/>
          </p:nvPr>
        </p:nvSpPr>
        <p:spPr>
          <a:xfrm>
            <a:off x="4825800" y="3430425"/>
            <a:ext cx="2765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02" name="Google Shape;102;p20"/>
          <p:cNvSpPr txBox="1"/>
          <p:nvPr>
            <p:ph idx="5" type="subTitle"/>
          </p:nvPr>
        </p:nvSpPr>
        <p:spPr>
          <a:xfrm>
            <a:off x="967000" y="1708200"/>
            <a:ext cx="27657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6" type="subTitle"/>
          </p:nvPr>
        </p:nvSpPr>
        <p:spPr>
          <a:xfrm>
            <a:off x="4825800" y="1711250"/>
            <a:ext cx="27657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7" type="subTitle"/>
          </p:nvPr>
        </p:nvSpPr>
        <p:spPr>
          <a:xfrm>
            <a:off x="4825800" y="3223525"/>
            <a:ext cx="27657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8" type="subTitle"/>
          </p:nvPr>
        </p:nvSpPr>
        <p:spPr>
          <a:xfrm>
            <a:off x="967000" y="3223525"/>
            <a:ext cx="27657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0"/>
          <p:cNvSpPr/>
          <p:nvPr/>
        </p:nvSpPr>
        <p:spPr>
          <a:xfrm>
            <a:off x="713225" y="1303975"/>
            <a:ext cx="7717451" cy="3309778"/>
          </a:xfrm>
          <a:custGeom>
            <a:rect b="b" l="l" r="r" t="t"/>
            <a:pathLst>
              <a:path extrusionOk="0" fill="none" h="107951" w="241718">
                <a:moveTo>
                  <a:pt x="0" y="107951"/>
                </a:moveTo>
                <a:lnTo>
                  <a:pt x="241717" y="107951"/>
                </a:lnTo>
                <a:lnTo>
                  <a:pt x="241717" y="1"/>
                </a:lnTo>
                <a:lnTo>
                  <a:pt x="120668" y="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0517C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713050" y="1793300"/>
            <a:ext cx="38574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2" type="title"/>
          </p:nvPr>
        </p:nvSpPr>
        <p:spPr>
          <a:xfrm>
            <a:off x="713225" y="2172050"/>
            <a:ext cx="38574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2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745825" y="2761000"/>
            <a:ext cx="28248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 flipH="1">
            <a:off x="713130" y="1303975"/>
            <a:ext cx="3860236" cy="2698775"/>
          </a:xfrm>
          <a:custGeom>
            <a:rect b="b" l="l" r="r" t="t"/>
            <a:pathLst>
              <a:path extrusionOk="0" fill="none" h="107951" w="241718">
                <a:moveTo>
                  <a:pt x="0" y="107951"/>
                </a:moveTo>
                <a:lnTo>
                  <a:pt x="241717" y="107951"/>
                </a:lnTo>
                <a:lnTo>
                  <a:pt x="241717" y="1"/>
                </a:lnTo>
                <a:lnTo>
                  <a:pt x="120668" y="1"/>
                </a:lnTo>
              </a:path>
            </a:pathLst>
          </a:custGeom>
          <a:noFill/>
          <a:ln cap="flat" cmpd="sng" w="399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4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967000" y="537275"/>
            <a:ext cx="3347700" cy="17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9" name="Google Shape;109;p21"/>
          <p:cNvSpPr txBox="1"/>
          <p:nvPr>
            <p:ph idx="1" type="subTitle"/>
          </p:nvPr>
        </p:nvSpPr>
        <p:spPr>
          <a:xfrm>
            <a:off x="4825800" y="1103200"/>
            <a:ext cx="24873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10" name="Google Shape;110;p21"/>
          <p:cNvSpPr txBox="1"/>
          <p:nvPr>
            <p:ph idx="2" type="subTitle"/>
          </p:nvPr>
        </p:nvSpPr>
        <p:spPr>
          <a:xfrm>
            <a:off x="4825800" y="800100"/>
            <a:ext cx="29589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111" name="Google Shape;111;p21"/>
          <p:cNvSpPr txBox="1"/>
          <p:nvPr>
            <p:ph idx="3" type="subTitle"/>
          </p:nvPr>
        </p:nvSpPr>
        <p:spPr>
          <a:xfrm>
            <a:off x="4825800" y="2374200"/>
            <a:ext cx="24873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4" type="subTitle"/>
          </p:nvPr>
        </p:nvSpPr>
        <p:spPr>
          <a:xfrm>
            <a:off x="4825800" y="2071100"/>
            <a:ext cx="29589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idx="5" type="subTitle"/>
          </p:nvPr>
        </p:nvSpPr>
        <p:spPr>
          <a:xfrm>
            <a:off x="4825800" y="3645200"/>
            <a:ext cx="24873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14" name="Google Shape;114;p21"/>
          <p:cNvSpPr txBox="1"/>
          <p:nvPr>
            <p:ph idx="6" type="subTitle"/>
          </p:nvPr>
        </p:nvSpPr>
        <p:spPr>
          <a:xfrm>
            <a:off x="4825800" y="3342100"/>
            <a:ext cx="29589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cxnSp>
        <p:nvCxnSpPr>
          <p:cNvPr id="115" name="Google Shape;115;p21"/>
          <p:cNvCxnSpPr/>
          <p:nvPr/>
        </p:nvCxnSpPr>
        <p:spPr>
          <a:xfrm>
            <a:off x="717950" y="525075"/>
            <a:ext cx="7715400" cy="41040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8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5162175" y="539500"/>
            <a:ext cx="30138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8" name="Google Shape;118;p22"/>
          <p:cNvSpPr txBox="1"/>
          <p:nvPr>
            <p:ph idx="2" type="title"/>
          </p:nvPr>
        </p:nvSpPr>
        <p:spPr>
          <a:xfrm>
            <a:off x="713225" y="939675"/>
            <a:ext cx="922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19" name="Google Shape;119;p22"/>
          <p:cNvSpPr txBox="1"/>
          <p:nvPr>
            <p:ph idx="1" type="subTitle"/>
          </p:nvPr>
        </p:nvSpPr>
        <p:spPr>
          <a:xfrm>
            <a:off x="1635725" y="885825"/>
            <a:ext cx="26400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3" type="title"/>
          </p:nvPr>
        </p:nvSpPr>
        <p:spPr>
          <a:xfrm>
            <a:off x="713225" y="1842688"/>
            <a:ext cx="922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21" name="Google Shape;121;p22"/>
          <p:cNvSpPr txBox="1"/>
          <p:nvPr>
            <p:ph idx="4" type="subTitle"/>
          </p:nvPr>
        </p:nvSpPr>
        <p:spPr>
          <a:xfrm>
            <a:off x="1635725" y="1788838"/>
            <a:ext cx="26400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5" type="title"/>
          </p:nvPr>
        </p:nvSpPr>
        <p:spPr>
          <a:xfrm>
            <a:off x="713225" y="2799550"/>
            <a:ext cx="922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23" name="Google Shape;123;p22"/>
          <p:cNvSpPr txBox="1"/>
          <p:nvPr>
            <p:ph idx="6" type="subTitle"/>
          </p:nvPr>
        </p:nvSpPr>
        <p:spPr>
          <a:xfrm>
            <a:off x="1635725" y="2745700"/>
            <a:ext cx="26400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7" type="title"/>
          </p:nvPr>
        </p:nvSpPr>
        <p:spPr>
          <a:xfrm>
            <a:off x="713225" y="3756400"/>
            <a:ext cx="922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25" name="Google Shape;125;p22"/>
          <p:cNvSpPr txBox="1"/>
          <p:nvPr>
            <p:ph idx="8" type="subTitle"/>
          </p:nvPr>
        </p:nvSpPr>
        <p:spPr>
          <a:xfrm>
            <a:off x="1635725" y="3702550"/>
            <a:ext cx="26400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2"/>
          <p:cNvSpPr/>
          <p:nvPr/>
        </p:nvSpPr>
        <p:spPr>
          <a:xfrm>
            <a:off x="713225" y="539500"/>
            <a:ext cx="4237385" cy="4068992"/>
          </a:xfrm>
          <a:custGeom>
            <a:rect b="b" l="l" r="r" t="t"/>
            <a:pathLst>
              <a:path extrusionOk="0" fill="none" h="117882" w="140102">
                <a:moveTo>
                  <a:pt x="140101" y="0"/>
                </a:moveTo>
                <a:lnTo>
                  <a:pt x="127408" y="0"/>
                </a:lnTo>
                <a:lnTo>
                  <a:pt x="127408" y="117881"/>
                </a:lnTo>
                <a:lnTo>
                  <a:pt x="1" y="11788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950601" y="539500"/>
            <a:ext cx="3480175" cy="1560765"/>
          </a:xfrm>
          <a:custGeom>
            <a:rect b="b" l="l" r="r" t="t"/>
            <a:pathLst>
              <a:path extrusionOk="0" fill="none" h="51202" w="101212">
                <a:moveTo>
                  <a:pt x="34531" y="51201"/>
                </a:moveTo>
                <a:lnTo>
                  <a:pt x="101212" y="51201"/>
                </a:lnTo>
                <a:lnTo>
                  <a:pt x="101212" y="0"/>
                </a:lnTo>
                <a:lnTo>
                  <a:pt x="0" y="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3">
    <p:bg>
      <p:bgPr>
        <a:solidFill>
          <a:srgbClr val="00517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4572000" y="1793300"/>
            <a:ext cx="38574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b="1" sz="6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0" name="Google Shape;130;p23"/>
          <p:cNvSpPr txBox="1"/>
          <p:nvPr>
            <p:ph idx="2" type="title"/>
          </p:nvPr>
        </p:nvSpPr>
        <p:spPr>
          <a:xfrm>
            <a:off x="4572000" y="2172050"/>
            <a:ext cx="38574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sp>
        <p:nvSpPr>
          <p:cNvPr id="131" name="Google Shape;131;p23"/>
          <p:cNvSpPr txBox="1"/>
          <p:nvPr>
            <p:ph idx="1" type="subTitle"/>
          </p:nvPr>
        </p:nvSpPr>
        <p:spPr>
          <a:xfrm>
            <a:off x="4572000" y="2763100"/>
            <a:ext cx="28254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" name="Google Shape;132;p23"/>
          <p:cNvSpPr/>
          <p:nvPr/>
        </p:nvSpPr>
        <p:spPr>
          <a:xfrm>
            <a:off x="4572096" y="1303975"/>
            <a:ext cx="3857215" cy="2698775"/>
          </a:xfrm>
          <a:custGeom>
            <a:rect b="b" l="l" r="r" t="t"/>
            <a:pathLst>
              <a:path extrusionOk="0" fill="none" h="107951" w="241718">
                <a:moveTo>
                  <a:pt x="0" y="107951"/>
                </a:moveTo>
                <a:lnTo>
                  <a:pt x="241717" y="107951"/>
                </a:lnTo>
                <a:lnTo>
                  <a:pt x="241717" y="1"/>
                </a:lnTo>
                <a:lnTo>
                  <a:pt x="120668" y="1"/>
                </a:lnTo>
              </a:path>
            </a:pathLst>
          </a:custGeom>
          <a:noFill/>
          <a:ln cap="flat" cmpd="sng" w="399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5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1544200" y="539500"/>
            <a:ext cx="60639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" type="subTitle"/>
          </p:nvPr>
        </p:nvSpPr>
        <p:spPr>
          <a:xfrm>
            <a:off x="713225" y="3177375"/>
            <a:ext cx="17028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6" name="Google Shape;136;p24"/>
          <p:cNvSpPr txBox="1"/>
          <p:nvPr>
            <p:ph idx="2" type="title"/>
          </p:nvPr>
        </p:nvSpPr>
        <p:spPr>
          <a:xfrm>
            <a:off x="838625" y="2607875"/>
            <a:ext cx="1452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37" name="Google Shape;137;p24"/>
          <p:cNvSpPr txBox="1"/>
          <p:nvPr>
            <p:ph idx="3" type="subTitle"/>
          </p:nvPr>
        </p:nvSpPr>
        <p:spPr>
          <a:xfrm>
            <a:off x="2715883" y="3177375"/>
            <a:ext cx="17028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8" name="Google Shape;138;p24"/>
          <p:cNvSpPr txBox="1"/>
          <p:nvPr>
            <p:ph idx="4" type="title"/>
          </p:nvPr>
        </p:nvSpPr>
        <p:spPr>
          <a:xfrm>
            <a:off x="2841283" y="2607875"/>
            <a:ext cx="1452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39" name="Google Shape;139;p24"/>
          <p:cNvSpPr txBox="1"/>
          <p:nvPr>
            <p:ph idx="5" type="subTitle"/>
          </p:nvPr>
        </p:nvSpPr>
        <p:spPr>
          <a:xfrm>
            <a:off x="4718541" y="3177375"/>
            <a:ext cx="17028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6" type="title"/>
          </p:nvPr>
        </p:nvSpPr>
        <p:spPr>
          <a:xfrm>
            <a:off x="4843941" y="2607875"/>
            <a:ext cx="1452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41" name="Google Shape;141;p24"/>
          <p:cNvSpPr txBox="1"/>
          <p:nvPr>
            <p:ph idx="7" type="subTitle"/>
          </p:nvPr>
        </p:nvSpPr>
        <p:spPr>
          <a:xfrm>
            <a:off x="6721199" y="3177375"/>
            <a:ext cx="17028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2" name="Google Shape;142;p24"/>
          <p:cNvSpPr txBox="1"/>
          <p:nvPr>
            <p:ph idx="8" type="title"/>
          </p:nvPr>
        </p:nvSpPr>
        <p:spPr>
          <a:xfrm>
            <a:off x="6846599" y="2607875"/>
            <a:ext cx="1452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cxnSp>
        <p:nvCxnSpPr>
          <p:cNvPr id="143" name="Google Shape;143;p24"/>
          <p:cNvCxnSpPr/>
          <p:nvPr/>
        </p:nvCxnSpPr>
        <p:spPr>
          <a:xfrm flipH="1">
            <a:off x="2565100" y="2064575"/>
            <a:ext cx="3300" cy="18258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24"/>
          <p:cNvCxnSpPr/>
          <p:nvPr/>
        </p:nvCxnSpPr>
        <p:spPr>
          <a:xfrm flipH="1">
            <a:off x="4566963" y="2064575"/>
            <a:ext cx="3300" cy="18258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24"/>
          <p:cNvCxnSpPr/>
          <p:nvPr/>
        </p:nvCxnSpPr>
        <p:spPr>
          <a:xfrm flipH="1">
            <a:off x="6569625" y="2064575"/>
            <a:ext cx="3300" cy="18258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 1">
  <p:cSld name="CUSTOM_5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1544200" y="539500"/>
            <a:ext cx="60639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idx="1" type="subTitle"/>
          </p:nvPr>
        </p:nvSpPr>
        <p:spPr>
          <a:xfrm>
            <a:off x="2715883" y="3177375"/>
            <a:ext cx="17028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9" name="Google Shape;149;p25"/>
          <p:cNvSpPr txBox="1"/>
          <p:nvPr>
            <p:ph idx="2" type="title"/>
          </p:nvPr>
        </p:nvSpPr>
        <p:spPr>
          <a:xfrm>
            <a:off x="2841283" y="2607875"/>
            <a:ext cx="1452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sp>
        <p:nvSpPr>
          <p:cNvPr id="150" name="Google Shape;150;p25"/>
          <p:cNvSpPr txBox="1"/>
          <p:nvPr>
            <p:ph idx="3" type="subTitle"/>
          </p:nvPr>
        </p:nvSpPr>
        <p:spPr>
          <a:xfrm>
            <a:off x="4718541" y="3177375"/>
            <a:ext cx="17028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1" name="Google Shape;151;p25"/>
          <p:cNvSpPr txBox="1"/>
          <p:nvPr>
            <p:ph idx="4" type="title"/>
          </p:nvPr>
        </p:nvSpPr>
        <p:spPr>
          <a:xfrm>
            <a:off x="4843941" y="2607875"/>
            <a:ext cx="1452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b="1" sz="6900"/>
            </a:lvl9pPr>
          </a:lstStyle>
          <a:p/>
        </p:txBody>
      </p:sp>
      <p:cxnSp>
        <p:nvCxnSpPr>
          <p:cNvPr id="152" name="Google Shape;152;p25"/>
          <p:cNvCxnSpPr/>
          <p:nvPr/>
        </p:nvCxnSpPr>
        <p:spPr>
          <a:xfrm>
            <a:off x="4572000" y="2521775"/>
            <a:ext cx="0" cy="15387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947550" y="539500"/>
            <a:ext cx="5773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 1">
  <p:cSld name="CUSTOM_15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947550" y="539500"/>
            <a:ext cx="5773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7" name="Google Shape;157;p27"/>
          <p:cNvSpPr/>
          <p:nvPr/>
        </p:nvSpPr>
        <p:spPr>
          <a:xfrm>
            <a:off x="947550" y="425625"/>
            <a:ext cx="7290274" cy="1167051"/>
          </a:xfrm>
          <a:custGeom>
            <a:rect b="b" l="l" r="r" t="t"/>
            <a:pathLst>
              <a:path extrusionOk="0" fill="none" h="59941" w="151628">
                <a:moveTo>
                  <a:pt x="61918" y="0"/>
                </a:moveTo>
                <a:lnTo>
                  <a:pt x="151628" y="0"/>
                </a:lnTo>
                <a:lnTo>
                  <a:pt x="151628" y="39294"/>
                </a:lnTo>
                <a:lnTo>
                  <a:pt x="1" y="39294"/>
                </a:lnTo>
                <a:lnTo>
                  <a:pt x="1" y="5994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7"/>
          <p:cNvSpPr/>
          <p:nvPr/>
        </p:nvSpPr>
        <p:spPr>
          <a:xfrm>
            <a:off x="3707025" y="88550"/>
            <a:ext cx="4750500" cy="3747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7"/>
          <p:cNvSpPr/>
          <p:nvPr/>
        </p:nvSpPr>
        <p:spPr>
          <a:xfrm>
            <a:off x="0" y="4212300"/>
            <a:ext cx="9144000" cy="931200"/>
          </a:xfrm>
          <a:prstGeom prst="rect">
            <a:avLst/>
          </a:prstGeom>
          <a:solidFill>
            <a:srgbClr val="C9C9C9">
              <a:alpha val="3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7"/>
          <p:cNvSpPr txBox="1"/>
          <p:nvPr>
            <p:ph idx="1" type="subTitle"/>
          </p:nvPr>
        </p:nvSpPr>
        <p:spPr>
          <a:xfrm>
            <a:off x="947550" y="4212225"/>
            <a:ext cx="72903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 1 2">
  <p:cSld name="CUSTOM_15_1_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947550" y="539500"/>
            <a:ext cx="5773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3" name="Google Shape;163;p28"/>
          <p:cNvSpPr/>
          <p:nvPr/>
        </p:nvSpPr>
        <p:spPr>
          <a:xfrm>
            <a:off x="947550" y="425625"/>
            <a:ext cx="7290274" cy="1167051"/>
          </a:xfrm>
          <a:custGeom>
            <a:rect b="b" l="l" r="r" t="t"/>
            <a:pathLst>
              <a:path extrusionOk="0" fill="none" h="59941" w="151628">
                <a:moveTo>
                  <a:pt x="61918" y="0"/>
                </a:moveTo>
                <a:lnTo>
                  <a:pt x="151628" y="0"/>
                </a:lnTo>
                <a:lnTo>
                  <a:pt x="151628" y="39294"/>
                </a:lnTo>
                <a:lnTo>
                  <a:pt x="1" y="39294"/>
                </a:lnTo>
                <a:lnTo>
                  <a:pt x="1" y="5994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8"/>
          <p:cNvSpPr/>
          <p:nvPr/>
        </p:nvSpPr>
        <p:spPr>
          <a:xfrm>
            <a:off x="3707025" y="88550"/>
            <a:ext cx="4750500" cy="3747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8"/>
          <p:cNvSpPr/>
          <p:nvPr/>
        </p:nvSpPr>
        <p:spPr>
          <a:xfrm>
            <a:off x="0" y="4530800"/>
            <a:ext cx="9144000" cy="612600"/>
          </a:xfrm>
          <a:prstGeom prst="rect">
            <a:avLst/>
          </a:prstGeom>
          <a:solidFill>
            <a:srgbClr val="C9C9C9">
              <a:alpha val="3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8"/>
          <p:cNvSpPr txBox="1"/>
          <p:nvPr>
            <p:ph idx="1" type="subTitle"/>
          </p:nvPr>
        </p:nvSpPr>
        <p:spPr>
          <a:xfrm>
            <a:off x="947550" y="4530800"/>
            <a:ext cx="72903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9pPr>
          </a:lstStyle>
          <a:p/>
        </p:txBody>
      </p:sp>
      <p:sp>
        <p:nvSpPr>
          <p:cNvPr id="167" name="Google Shape;167;p28"/>
          <p:cNvSpPr/>
          <p:nvPr/>
        </p:nvSpPr>
        <p:spPr>
          <a:xfrm>
            <a:off x="535450" y="1214400"/>
            <a:ext cx="1276800" cy="535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 1 1">
  <p:cSld name="CUSTOM_15_1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947550" y="539500"/>
            <a:ext cx="5773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0" name="Google Shape;170;p29"/>
          <p:cNvSpPr/>
          <p:nvPr/>
        </p:nvSpPr>
        <p:spPr>
          <a:xfrm>
            <a:off x="947550" y="425625"/>
            <a:ext cx="7290274" cy="1167051"/>
          </a:xfrm>
          <a:custGeom>
            <a:rect b="b" l="l" r="r" t="t"/>
            <a:pathLst>
              <a:path extrusionOk="0" fill="none" h="59941" w="151628">
                <a:moveTo>
                  <a:pt x="61918" y="0"/>
                </a:moveTo>
                <a:lnTo>
                  <a:pt x="151628" y="0"/>
                </a:lnTo>
                <a:lnTo>
                  <a:pt x="151628" y="39294"/>
                </a:lnTo>
                <a:lnTo>
                  <a:pt x="1" y="39294"/>
                </a:lnTo>
                <a:lnTo>
                  <a:pt x="1" y="5994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9"/>
          <p:cNvSpPr/>
          <p:nvPr/>
        </p:nvSpPr>
        <p:spPr>
          <a:xfrm>
            <a:off x="3707025" y="88550"/>
            <a:ext cx="4750500" cy="3747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9"/>
          <p:cNvSpPr/>
          <p:nvPr/>
        </p:nvSpPr>
        <p:spPr>
          <a:xfrm>
            <a:off x="0" y="4212300"/>
            <a:ext cx="9144000" cy="931200"/>
          </a:xfrm>
          <a:prstGeom prst="rect">
            <a:avLst/>
          </a:prstGeom>
          <a:solidFill>
            <a:srgbClr val="C9D3D7">
              <a:alpha val="423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9"/>
          <p:cNvSpPr txBox="1"/>
          <p:nvPr>
            <p:ph idx="1" type="subTitle"/>
          </p:nvPr>
        </p:nvSpPr>
        <p:spPr>
          <a:xfrm>
            <a:off x="947550" y="4212225"/>
            <a:ext cx="72903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9pPr>
          </a:lstStyle>
          <a:p/>
        </p:txBody>
      </p:sp>
      <p:sp>
        <p:nvSpPr>
          <p:cNvPr id="174" name="Google Shape;174;p29"/>
          <p:cNvSpPr/>
          <p:nvPr/>
        </p:nvSpPr>
        <p:spPr>
          <a:xfrm>
            <a:off x="2328600" y="1779575"/>
            <a:ext cx="2432700" cy="20388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2">
  <p:cSld name="CUSTOM_6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967000" y="539500"/>
            <a:ext cx="50091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7" name="Google Shape;177;p30"/>
          <p:cNvSpPr txBox="1"/>
          <p:nvPr>
            <p:ph idx="1" type="subTitle"/>
          </p:nvPr>
        </p:nvSpPr>
        <p:spPr>
          <a:xfrm>
            <a:off x="1653325" y="2450725"/>
            <a:ext cx="17541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78" name="Google Shape;178;p30"/>
          <p:cNvSpPr txBox="1"/>
          <p:nvPr>
            <p:ph idx="2" type="subTitle"/>
          </p:nvPr>
        </p:nvSpPr>
        <p:spPr>
          <a:xfrm>
            <a:off x="5550250" y="2450725"/>
            <a:ext cx="17541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79" name="Google Shape;179;p30"/>
          <p:cNvSpPr txBox="1"/>
          <p:nvPr>
            <p:ph idx="3" type="subTitle"/>
          </p:nvPr>
        </p:nvSpPr>
        <p:spPr>
          <a:xfrm>
            <a:off x="1653325" y="3639575"/>
            <a:ext cx="17541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80" name="Google Shape;180;p30"/>
          <p:cNvSpPr txBox="1"/>
          <p:nvPr>
            <p:ph idx="4" type="subTitle"/>
          </p:nvPr>
        </p:nvSpPr>
        <p:spPr>
          <a:xfrm>
            <a:off x="5550251" y="3639576"/>
            <a:ext cx="17541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81" name="Google Shape;181;p30"/>
          <p:cNvSpPr/>
          <p:nvPr/>
        </p:nvSpPr>
        <p:spPr>
          <a:xfrm>
            <a:off x="713225" y="867975"/>
            <a:ext cx="7717573" cy="3744871"/>
          </a:xfrm>
          <a:custGeom>
            <a:rect b="b" l="l" r="r" t="t"/>
            <a:pathLst>
              <a:path extrusionOk="0" fill="none" h="114715" w="237336">
                <a:moveTo>
                  <a:pt x="1" y="0"/>
                </a:moveTo>
                <a:lnTo>
                  <a:pt x="1" y="23029"/>
                </a:lnTo>
                <a:lnTo>
                  <a:pt x="237336" y="23029"/>
                </a:lnTo>
                <a:lnTo>
                  <a:pt x="237336" y="114714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00517C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08925" y="1028700"/>
            <a:ext cx="7704000" cy="3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 sz="12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0293B"/>
              </a:buClr>
              <a:buSzPts val="1400"/>
              <a:buFont typeface="Arial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2 1">
  <p:cSld name="CUSTOM_6_1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/>
          <p:nvPr/>
        </p:nvSpPr>
        <p:spPr>
          <a:xfrm>
            <a:off x="5323300" y="2074576"/>
            <a:ext cx="2208000" cy="1426500"/>
          </a:xfrm>
          <a:prstGeom prst="rect">
            <a:avLst/>
          </a:prstGeom>
          <a:solidFill>
            <a:srgbClr val="009688">
              <a:alpha val="49020"/>
            </a:srgbClr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1"/>
          <p:cNvSpPr/>
          <p:nvPr/>
        </p:nvSpPr>
        <p:spPr>
          <a:xfrm>
            <a:off x="1426375" y="2074576"/>
            <a:ext cx="2208000" cy="1426500"/>
          </a:xfrm>
          <a:prstGeom prst="rect">
            <a:avLst/>
          </a:prstGeom>
          <a:solidFill>
            <a:srgbClr val="009688">
              <a:alpha val="49020"/>
            </a:srgbClr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1"/>
          <p:cNvSpPr txBox="1"/>
          <p:nvPr>
            <p:ph type="title"/>
          </p:nvPr>
        </p:nvSpPr>
        <p:spPr>
          <a:xfrm>
            <a:off x="967000" y="539500"/>
            <a:ext cx="50091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6" name="Google Shape;186;p31"/>
          <p:cNvSpPr txBox="1"/>
          <p:nvPr>
            <p:ph idx="1" type="subTitle"/>
          </p:nvPr>
        </p:nvSpPr>
        <p:spPr>
          <a:xfrm>
            <a:off x="1653300" y="2262675"/>
            <a:ext cx="17541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87" name="Google Shape;187;p31"/>
          <p:cNvSpPr txBox="1"/>
          <p:nvPr>
            <p:ph idx="2" type="subTitle"/>
          </p:nvPr>
        </p:nvSpPr>
        <p:spPr>
          <a:xfrm>
            <a:off x="5550250" y="2262675"/>
            <a:ext cx="17541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88" name="Google Shape;188;p31"/>
          <p:cNvSpPr/>
          <p:nvPr/>
        </p:nvSpPr>
        <p:spPr>
          <a:xfrm>
            <a:off x="713225" y="867975"/>
            <a:ext cx="7717573" cy="3744871"/>
          </a:xfrm>
          <a:custGeom>
            <a:rect b="b" l="l" r="r" t="t"/>
            <a:pathLst>
              <a:path extrusionOk="0" fill="none" h="114715" w="237336">
                <a:moveTo>
                  <a:pt x="1" y="0"/>
                </a:moveTo>
                <a:lnTo>
                  <a:pt x="1" y="23029"/>
                </a:lnTo>
                <a:lnTo>
                  <a:pt x="237336" y="23029"/>
                </a:lnTo>
                <a:lnTo>
                  <a:pt x="237336" y="114714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1"/>
          <p:cNvSpPr txBox="1"/>
          <p:nvPr>
            <p:ph idx="3" type="subTitle"/>
          </p:nvPr>
        </p:nvSpPr>
        <p:spPr>
          <a:xfrm>
            <a:off x="3930133" y="2471325"/>
            <a:ext cx="10974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7">
    <p:bg>
      <p:bgPr>
        <a:solidFill>
          <a:srgbClr val="00517C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idx="1" type="subTitle"/>
          </p:nvPr>
        </p:nvSpPr>
        <p:spPr>
          <a:xfrm>
            <a:off x="967000" y="2311850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92" name="Google Shape;192;p32"/>
          <p:cNvSpPr txBox="1"/>
          <p:nvPr>
            <p:ph type="title"/>
          </p:nvPr>
        </p:nvSpPr>
        <p:spPr>
          <a:xfrm>
            <a:off x="967000" y="539500"/>
            <a:ext cx="49845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" name="Google Shape;193;p32"/>
          <p:cNvSpPr txBox="1"/>
          <p:nvPr>
            <p:ph idx="2" type="subTitle"/>
          </p:nvPr>
        </p:nvSpPr>
        <p:spPr>
          <a:xfrm>
            <a:off x="967000" y="20035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2"/>
          <p:cNvSpPr txBox="1"/>
          <p:nvPr>
            <p:ph idx="3" type="subTitle"/>
          </p:nvPr>
        </p:nvSpPr>
        <p:spPr>
          <a:xfrm>
            <a:off x="3654450" y="2311825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95" name="Google Shape;195;p32"/>
          <p:cNvSpPr txBox="1"/>
          <p:nvPr>
            <p:ph idx="4" type="subTitle"/>
          </p:nvPr>
        </p:nvSpPr>
        <p:spPr>
          <a:xfrm>
            <a:off x="3654450" y="20035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2"/>
          <p:cNvSpPr txBox="1"/>
          <p:nvPr>
            <p:ph idx="5" type="subTitle"/>
          </p:nvPr>
        </p:nvSpPr>
        <p:spPr>
          <a:xfrm>
            <a:off x="6341900" y="2311850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97" name="Google Shape;197;p32"/>
          <p:cNvSpPr txBox="1"/>
          <p:nvPr>
            <p:ph idx="6" type="subTitle"/>
          </p:nvPr>
        </p:nvSpPr>
        <p:spPr>
          <a:xfrm>
            <a:off x="6341900" y="20035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2"/>
          <p:cNvSpPr txBox="1"/>
          <p:nvPr>
            <p:ph idx="7" type="subTitle"/>
          </p:nvPr>
        </p:nvSpPr>
        <p:spPr>
          <a:xfrm>
            <a:off x="967000" y="3641150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99" name="Google Shape;199;p32"/>
          <p:cNvSpPr txBox="1"/>
          <p:nvPr>
            <p:ph idx="8" type="subTitle"/>
          </p:nvPr>
        </p:nvSpPr>
        <p:spPr>
          <a:xfrm>
            <a:off x="967000" y="33328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2"/>
          <p:cNvSpPr txBox="1"/>
          <p:nvPr>
            <p:ph idx="9" type="subTitle"/>
          </p:nvPr>
        </p:nvSpPr>
        <p:spPr>
          <a:xfrm>
            <a:off x="3654450" y="3641125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01" name="Google Shape;201;p32"/>
          <p:cNvSpPr txBox="1"/>
          <p:nvPr>
            <p:ph idx="13" type="subTitle"/>
          </p:nvPr>
        </p:nvSpPr>
        <p:spPr>
          <a:xfrm>
            <a:off x="3654450" y="33328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2"/>
          <p:cNvSpPr txBox="1"/>
          <p:nvPr>
            <p:ph idx="14" type="subTitle"/>
          </p:nvPr>
        </p:nvSpPr>
        <p:spPr>
          <a:xfrm>
            <a:off x="6341900" y="3641150"/>
            <a:ext cx="1835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03" name="Google Shape;203;p32"/>
          <p:cNvSpPr txBox="1"/>
          <p:nvPr>
            <p:ph idx="15" type="subTitle"/>
          </p:nvPr>
        </p:nvSpPr>
        <p:spPr>
          <a:xfrm>
            <a:off x="6341900" y="3332825"/>
            <a:ext cx="1835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2"/>
          <p:cNvSpPr/>
          <p:nvPr/>
        </p:nvSpPr>
        <p:spPr>
          <a:xfrm flipH="1" rot="10800000">
            <a:off x="713225" y="1650273"/>
            <a:ext cx="7730718" cy="2958302"/>
          </a:xfrm>
          <a:custGeom>
            <a:rect b="b" l="l" r="r" t="t"/>
            <a:pathLst>
              <a:path extrusionOk="0" fill="none" h="68658" w="151605">
                <a:moveTo>
                  <a:pt x="1" y="40866"/>
                </a:moveTo>
                <a:lnTo>
                  <a:pt x="1" y="1"/>
                </a:lnTo>
                <a:lnTo>
                  <a:pt x="151604" y="1"/>
                </a:lnTo>
                <a:lnTo>
                  <a:pt x="151604" y="68658"/>
                </a:lnTo>
                <a:lnTo>
                  <a:pt x="50011" y="68658"/>
                </a:lnTo>
              </a:path>
            </a:pathLst>
          </a:cu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 1">
  <p:cSld name="CUSTOM_12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/>
          <p:nvPr>
            <p:ph type="ctrTitle"/>
          </p:nvPr>
        </p:nvSpPr>
        <p:spPr>
          <a:xfrm>
            <a:off x="6781262" y="1478807"/>
            <a:ext cx="15012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207" name="Google Shape;207;p33"/>
          <p:cNvSpPr txBox="1"/>
          <p:nvPr>
            <p:ph idx="2" type="title"/>
          </p:nvPr>
        </p:nvSpPr>
        <p:spPr>
          <a:xfrm>
            <a:off x="6781262" y="2804880"/>
            <a:ext cx="19281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cxnSp>
        <p:nvCxnSpPr>
          <p:cNvPr id="208" name="Google Shape;208;p33"/>
          <p:cNvCxnSpPr/>
          <p:nvPr/>
        </p:nvCxnSpPr>
        <p:spPr>
          <a:xfrm flipH="1">
            <a:off x="6644875" y="1628888"/>
            <a:ext cx="9600" cy="1807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09" name="Google Shape;209;p33"/>
          <p:cNvSpPr txBox="1"/>
          <p:nvPr>
            <p:ph idx="3" type="title"/>
          </p:nvPr>
        </p:nvSpPr>
        <p:spPr>
          <a:xfrm>
            <a:off x="967000" y="539500"/>
            <a:ext cx="49845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 1 2">
  <p:cSld name="CUSTOM_12_1_2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ctrTitle"/>
          </p:nvPr>
        </p:nvSpPr>
        <p:spPr>
          <a:xfrm>
            <a:off x="6751937" y="559869"/>
            <a:ext cx="15012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C4"/>
              </a:buClr>
              <a:buSzPts val="1800"/>
              <a:buNone/>
              <a:defRPr b="1" sz="1800">
                <a:solidFill>
                  <a:srgbClr val="82CBC4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212" name="Google Shape;212;p34"/>
          <p:cNvSpPr txBox="1"/>
          <p:nvPr>
            <p:ph idx="2" type="title"/>
          </p:nvPr>
        </p:nvSpPr>
        <p:spPr>
          <a:xfrm>
            <a:off x="6751937" y="1885943"/>
            <a:ext cx="19281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cxnSp>
        <p:nvCxnSpPr>
          <p:cNvPr id="213" name="Google Shape;213;p34"/>
          <p:cNvCxnSpPr/>
          <p:nvPr/>
        </p:nvCxnSpPr>
        <p:spPr>
          <a:xfrm flipH="1">
            <a:off x="6616750" y="1243350"/>
            <a:ext cx="8400" cy="2334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 1 1">
  <p:cSld name="CUSTOM_12_1_1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>
            <p:ph type="title"/>
          </p:nvPr>
        </p:nvSpPr>
        <p:spPr>
          <a:xfrm>
            <a:off x="6178687" y="1478805"/>
            <a:ext cx="19281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sp>
        <p:nvSpPr>
          <p:cNvPr id="216" name="Google Shape;216;p35"/>
          <p:cNvSpPr txBox="1"/>
          <p:nvPr>
            <p:ph idx="2" type="title"/>
          </p:nvPr>
        </p:nvSpPr>
        <p:spPr>
          <a:xfrm>
            <a:off x="967000" y="539500"/>
            <a:ext cx="49845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9_1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type="title"/>
          </p:nvPr>
        </p:nvSpPr>
        <p:spPr>
          <a:xfrm>
            <a:off x="4707722" y="539500"/>
            <a:ext cx="35049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cxnSp>
        <p:nvCxnSpPr>
          <p:cNvPr id="219" name="Google Shape;219;p36"/>
          <p:cNvCxnSpPr/>
          <p:nvPr/>
        </p:nvCxnSpPr>
        <p:spPr>
          <a:xfrm flipH="1" rot="-5400000">
            <a:off x="4476050" y="656400"/>
            <a:ext cx="4085400" cy="3864000"/>
          </a:xfrm>
          <a:prstGeom prst="bentConnector3">
            <a:avLst>
              <a:gd fmla="val 26714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7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>
            <p:ph type="title"/>
          </p:nvPr>
        </p:nvSpPr>
        <p:spPr>
          <a:xfrm>
            <a:off x="4707722" y="539500"/>
            <a:ext cx="35049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2" name="Google Shape;222;p37"/>
          <p:cNvSpPr/>
          <p:nvPr/>
        </p:nvSpPr>
        <p:spPr>
          <a:xfrm rot="-5400000">
            <a:off x="5157045" y="1320527"/>
            <a:ext cx="2968929" cy="3631418"/>
          </a:xfrm>
          <a:custGeom>
            <a:rect b="b" l="l" r="r" t="t"/>
            <a:pathLst>
              <a:path extrusionOk="0" fill="none" h="140101" w="163916">
                <a:moveTo>
                  <a:pt x="0" y="1"/>
                </a:moveTo>
                <a:lnTo>
                  <a:pt x="0" y="140101"/>
                </a:lnTo>
                <a:lnTo>
                  <a:pt x="163915" y="140101"/>
                </a:lnTo>
                <a:lnTo>
                  <a:pt x="163915" y="33341"/>
                </a:lnTo>
              </a:path>
            </a:pathLst>
          </a:custGeom>
          <a:noFill/>
          <a:ln cap="flat" cmpd="sng" w="399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6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/>
          <p:nvPr>
            <p:ph type="title"/>
          </p:nvPr>
        </p:nvSpPr>
        <p:spPr>
          <a:xfrm>
            <a:off x="4707722" y="539500"/>
            <a:ext cx="35049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5" name="Google Shape;225;p38"/>
          <p:cNvSpPr/>
          <p:nvPr/>
        </p:nvSpPr>
        <p:spPr>
          <a:xfrm>
            <a:off x="713225" y="800100"/>
            <a:ext cx="7717692" cy="3808862"/>
          </a:xfrm>
          <a:custGeom>
            <a:rect b="b" l="l" r="r" t="t"/>
            <a:pathLst>
              <a:path extrusionOk="0" fill="none" h="127408" w="240146">
                <a:moveTo>
                  <a:pt x="0" y="0"/>
                </a:moveTo>
                <a:lnTo>
                  <a:pt x="0" y="127407"/>
                </a:lnTo>
                <a:lnTo>
                  <a:pt x="240146" y="127407"/>
                </a:lnTo>
                <a:lnTo>
                  <a:pt x="240146" y="8254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1 1">
  <p:cSld name="CUSTOM_10_1_1">
    <p:bg>
      <p:bgPr>
        <a:solidFill>
          <a:srgbClr val="00517C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/>
          <p:nvPr>
            <p:ph type="title"/>
          </p:nvPr>
        </p:nvSpPr>
        <p:spPr>
          <a:xfrm>
            <a:off x="967000" y="691900"/>
            <a:ext cx="7463700" cy="27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8" name="Google Shape;228;p39"/>
          <p:cNvSpPr txBox="1"/>
          <p:nvPr>
            <p:ph idx="1" type="subTitle"/>
          </p:nvPr>
        </p:nvSpPr>
        <p:spPr>
          <a:xfrm>
            <a:off x="967000" y="2305250"/>
            <a:ext cx="74637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800"/>
              <a:buFont typeface="Roboto Slab"/>
              <a:buNone/>
              <a:defRPr sz="2800">
                <a:solidFill>
                  <a:srgbClr val="CFD8DC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0">
    <p:bg>
      <p:bgPr>
        <a:solidFill>
          <a:srgbClr val="00517C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 txBox="1"/>
          <p:nvPr>
            <p:ph type="title"/>
          </p:nvPr>
        </p:nvSpPr>
        <p:spPr>
          <a:xfrm>
            <a:off x="967000" y="539500"/>
            <a:ext cx="74637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55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1" name="Google Shape;231;p40"/>
          <p:cNvSpPr txBox="1"/>
          <p:nvPr>
            <p:ph idx="1" type="subTitle"/>
          </p:nvPr>
        </p:nvSpPr>
        <p:spPr>
          <a:xfrm>
            <a:off x="967000" y="1624185"/>
            <a:ext cx="40290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2" name="Google Shape;232;p40"/>
          <p:cNvSpPr txBox="1"/>
          <p:nvPr/>
        </p:nvSpPr>
        <p:spPr>
          <a:xfrm>
            <a:off x="967000" y="3669900"/>
            <a:ext cx="34074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CREDITS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 This presentation template was created by</a:t>
            </a:r>
            <a:r>
              <a:rPr b="1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b="0" i="0" sz="12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967000" y="539500"/>
            <a:ext cx="5082300" cy="12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967000" y="2620075"/>
            <a:ext cx="2958900" cy="12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subTitle"/>
          </p:nvPr>
        </p:nvSpPr>
        <p:spPr>
          <a:xfrm>
            <a:off x="4808200" y="2620075"/>
            <a:ext cx="2958900" cy="12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3" type="subTitle"/>
          </p:nvPr>
        </p:nvSpPr>
        <p:spPr>
          <a:xfrm>
            <a:off x="967000" y="2164600"/>
            <a:ext cx="29589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eem Kufi"/>
              <a:buNone/>
              <a:defRPr sz="2000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4" type="subTitle"/>
          </p:nvPr>
        </p:nvSpPr>
        <p:spPr>
          <a:xfrm>
            <a:off x="4808200" y="2164575"/>
            <a:ext cx="29589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eem Kufi"/>
              <a:buNone/>
              <a:defRPr sz="2000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Reem Kufi"/>
              <a:buNone/>
              <a:defRPr sz="2000"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26" name="Google Shape;26;p5"/>
          <p:cNvSpPr/>
          <p:nvPr/>
        </p:nvSpPr>
        <p:spPr>
          <a:xfrm rot="10800000">
            <a:off x="713225" y="2190760"/>
            <a:ext cx="438700" cy="1525040"/>
          </a:xfrm>
          <a:custGeom>
            <a:rect b="b" l="l" r="r" t="t"/>
            <a:pathLst>
              <a:path extrusionOk="0" fill="none" h="61918" w="1">
                <a:moveTo>
                  <a:pt x="1" y="61917"/>
                </a:moveTo>
                <a:lnTo>
                  <a:pt x="1" y="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/>
          <p:nvPr/>
        </p:nvSpPr>
        <p:spPr>
          <a:xfrm rot="10800000">
            <a:off x="4572000" y="2190760"/>
            <a:ext cx="438700" cy="1525040"/>
          </a:xfrm>
          <a:custGeom>
            <a:rect b="b" l="l" r="r" t="t"/>
            <a:pathLst>
              <a:path extrusionOk="0" fill="none" h="61918" w="1">
                <a:moveTo>
                  <a:pt x="1" y="61917"/>
                </a:moveTo>
                <a:lnTo>
                  <a:pt x="1" y="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/>
          <p:nvPr/>
        </p:nvSpPr>
        <p:spPr>
          <a:xfrm flipH="1" rot="10800000">
            <a:off x="713225" y="547776"/>
            <a:ext cx="7717451" cy="4065974"/>
          </a:xfrm>
          <a:custGeom>
            <a:rect b="b" l="l" r="r" t="t"/>
            <a:pathLst>
              <a:path extrusionOk="0" fill="none" h="107951" w="241718">
                <a:moveTo>
                  <a:pt x="0" y="107951"/>
                </a:moveTo>
                <a:lnTo>
                  <a:pt x="241717" y="107951"/>
                </a:lnTo>
                <a:lnTo>
                  <a:pt x="241717" y="1"/>
                </a:lnTo>
                <a:lnTo>
                  <a:pt x="120668" y="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18_1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4" name="Google Shape;234;p41"/>
          <p:cNvCxnSpPr/>
          <p:nvPr/>
        </p:nvCxnSpPr>
        <p:spPr>
          <a:xfrm>
            <a:off x="3293700" y="1293450"/>
            <a:ext cx="2556600" cy="2556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5" name="Google Shape;235;p41"/>
          <p:cNvSpPr txBox="1"/>
          <p:nvPr>
            <p:ph type="title"/>
          </p:nvPr>
        </p:nvSpPr>
        <p:spPr>
          <a:xfrm>
            <a:off x="311700" y="2077250"/>
            <a:ext cx="8512200" cy="591000"/>
          </a:xfrm>
          <a:prstGeom prst="rect">
            <a:avLst/>
          </a:prstGeom>
          <a:solidFill>
            <a:srgbClr val="00517C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6" name="Google Shape;236;p41"/>
          <p:cNvSpPr txBox="1"/>
          <p:nvPr>
            <p:ph idx="1" type="subTitle"/>
          </p:nvPr>
        </p:nvSpPr>
        <p:spPr>
          <a:xfrm>
            <a:off x="1282950" y="2668250"/>
            <a:ext cx="6569700" cy="511200"/>
          </a:xfrm>
          <a:prstGeom prst="rect">
            <a:avLst/>
          </a:prstGeom>
          <a:solidFill>
            <a:srgbClr val="00517C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237" name="Google Shape;237;p41"/>
          <p:cNvSpPr/>
          <p:nvPr/>
        </p:nvSpPr>
        <p:spPr>
          <a:xfrm>
            <a:off x="102400" y="4571950"/>
            <a:ext cx="2556600" cy="451500"/>
          </a:xfrm>
          <a:prstGeom prst="rect">
            <a:avLst/>
          </a:prstGeom>
          <a:solidFill>
            <a:srgbClr val="C9C9C9">
              <a:alpha val="38040"/>
            </a:srgbClr>
          </a:solidFill>
          <a:ln cap="flat" cmpd="sng" w="9525">
            <a:solidFill>
              <a:srgbClr val="0040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41"/>
          <p:cNvSpPr txBox="1"/>
          <p:nvPr>
            <p:ph idx="2" type="subTitle"/>
          </p:nvPr>
        </p:nvSpPr>
        <p:spPr>
          <a:xfrm>
            <a:off x="102400" y="4572000"/>
            <a:ext cx="2171400" cy="451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239" name="Google Shape;239;p41"/>
          <p:cNvSpPr txBox="1"/>
          <p:nvPr>
            <p:ph idx="3" type="subTitle"/>
          </p:nvPr>
        </p:nvSpPr>
        <p:spPr>
          <a:xfrm>
            <a:off x="102400" y="4233375"/>
            <a:ext cx="2811000" cy="591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8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1" name="Google Shape;241;p42"/>
          <p:cNvCxnSpPr/>
          <p:nvPr/>
        </p:nvCxnSpPr>
        <p:spPr>
          <a:xfrm>
            <a:off x="3293700" y="1293450"/>
            <a:ext cx="2556600" cy="2556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2" name="Google Shape;242;p42"/>
          <p:cNvSpPr txBox="1"/>
          <p:nvPr>
            <p:ph type="title"/>
          </p:nvPr>
        </p:nvSpPr>
        <p:spPr>
          <a:xfrm>
            <a:off x="311700" y="2077250"/>
            <a:ext cx="8512200" cy="591000"/>
          </a:xfrm>
          <a:prstGeom prst="rect">
            <a:avLst/>
          </a:prstGeom>
          <a:solidFill>
            <a:srgbClr val="00517C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3" name="Google Shape;243;p42"/>
          <p:cNvSpPr txBox="1"/>
          <p:nvPr>
            <p:ph idx="1" type="subTitle"/>
          </p:nvPr>
        </p:nvSpPr>
        <p:spPr>
          <a:xfrm>
            <a:off x="716550" y="2668250"/>
            <a:ext cx="7702500" cy="511200"/>
          </a:xfrm>
          <a:prstGeom prst="rect">
            <a:avLst/>
          </a:prstGeom>
          <a:solidFill>
            <a:srgbClr val="00517C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6F2D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 2 1">
  <p:cSld name="CUSTOM_11_1_2_1">
    <p:bg>
      <p:bgPr>
        <a:solidFill>
          <a:srgbClr val="00517C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/>
          <p:nvPr>
            <p:ph type="title"/>
          </p:nvPr>
        </p:nvSpPr>
        <p:spPr>
          <a:xfrm>
            <a:off x="6390375" y="1940325"/>
            <a:ext cx="2353200" cy="17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C4"/>
              </a:buClr>
              <a:buSzPts val="2400"/>
              <a:buFont typeface="Roboto"/>
              <a:buNone/>
              <a:defRPr sz="2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46" name="Google Shape;246;p43"/>
          <p:cNvSpPr txBox="1"/>
          <p:nvPr>
            <p:ph idx="2" type="title"/>
          </p:nvPr>
        </p:nvSpPr>
        <p:spPr>
          <a:xfrm>
            <a:off x="400450" y="1940325"/>
            <a:ext cx="2353200" cy="17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C4"/>
              </a:buClr>
              <a:buSzPts val="2400"/>
              <a:buFont typeface="Roboto"/>
              <a:buNone/>
              <a:defRPr sz="2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47" name="Google Shape;247;p43"/>
          <p:cNvSpPr/>
          <p:nvPr/>
        </p:nvSpPr>
        <p:spPr>
          <a:xfrm>
            <a:off x="306075" y="1824525"/>
            <a:ext cx="2447584" cy="1992340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3"/>
          <p:cNvSpPr/>
          <p:nvPr/>
        </p:nvSpPr>
        <p:spPr>
          <a:xfrm>
            <a:off x="6277950" y="1824525"/>
            <a:ext cx="2447584" cy="1992340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3"/>
          <p:cNvSpPr txBox="1"/>
          <p:nvPr>
            <p:ph idx="3" type="title"/>
          </p:nvPr>
        </p:nvSpPr>
        <p:spPr>
          <a:xfrm>
            <a:off x="967000" y="539500"/>
            <a:ext cx="70938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50" name="Google Shape;250;p43"/>
          <p:cNvSpPr txBox="1"/>
          <p:nvPr>
            <p:ph idx="4" type="title"/>
          </p:nvPr>
        </p:nvSpPr>
        <p:spPr>
          <a:xfrm>
            <a:off x="3442700" y="1940325"/>
            <a:ext cx="2353200" cy="17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C4"/>
              </a:buClr>
              <a:buSzPts val="2400"/>
              <a:buFont typeface="Roboto"/>
              <a:buNone/>
              <a:defRPr sz="2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51" name="Google Shape;251;p43"/>
          <p:cNvSpPr/>
          <p:nvPr/>
        </p:nvSpPr>
        <p:spPr>
          <a:xfrm>
            <a:off x="3348213" y="1824525"/>
            <a:ext cx="2447584" cy="1992340"/>
          </a:xfrm>
          <a:custGeom>
            <a:rect b="b" l="l" r="r" t="t"/>
            <a:pathLst>
              <a:path extrusionOk="0" fill="none" h="37723" w="91687">
                <a:moveTo>
                  <a:pt x="26197" y="1"/>
                </a:moveTo>
                <a:lnTo>
                  <a:pt x="1" y="1"/>
                </a:lnTo>
                <a:lnTo>
                  <a:pt x="1" y="37723"/>
                </a:lnTo>
                <a:lnTo>
                  <a:pt x="91687" y="37723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4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5" name="Google Shape;255;p44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6" name="Google Shape;256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47550" y="539500"/>
            <a:ext cx="5773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cxnSp>
        <p:nvCxnSpPr>
          <p:cNvPr id="31" name="Google Shape;31;p6"/>
          <p:cNvCxnSpPr/>
          <p:nvPr/>
        </p:nvCxnSpPr>
        <p:spPr>
          <a:xfrm>
            <a:off x="726275" y="547700"/>
            <a:ext cx="5310300" cy="4060200"/>
          </a:xfrm>
          <a:prstGeom prst="bentConnector3">
            <a:avLst>
              <a:gd fmla="val 145288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838375" y="1359725"/>
            <a:ext cx="45924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subTitle"/>
          </p:nvPr>
        </p:nvSpPr>
        <p:spPr>
          <a:xfrm>
            <a:off x="3838375" y="2701150"/>
            <a:ext cx="4425000" cy="15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5" name="Google Shape;35;p7"/>
          <p:cNvSpPr/>
          <p:nvPr/>
        </p:nvSpPr>
        <p:spPr>
          <a:xfrm>
            <a:off x="3738775" y="1571345"/>
            <a:ext cx="4691937" cy="1775281"/>
          </a:xfrm>
          <a:custGeom>
            <a:rect b="b" l="l" r="r" t="t"/>
            <a:pathLst>
              <a:path extrusionOk="0" fill="none" h="55560" w="146841">
                <a:moveTo>
                  <a:pt x="1" y="0"/>
                </a:moveTo>
                <a:lnTo>
                  <a:pt x="1" y="30959"/>
                </a:lnTo>
                <a:lnTo>
                  <a:pt x="146841" y="30959"/>
                </a:lnTo>
                <a:lnTo>
                  <a:pt x="146841" y="55559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517C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967000" y="916000"/>
            <a:ext cx="36051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" type="subTitle"/>
          </p:nvPr>
        </p:nvSpPr>
        <p:spPr>
          <a:xfrm>
            <a:off x="967000" y="2571750"/>
            <a:ext cx="36051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9" name="Google Shape;39;p8"/>
          <p:cNvSpPr/>
          <p:nvPr/>
        </p:nvSpPr>
        <p:spPr>
          <a:xfrm flipH="1">
            <a:off x="713225" y="539500"/>
            <a:ext cx="4097900" cy="3014623"/>
          </a:xfrm>
          <a:custGeom>
            <a:rect b="b" l="l" r="r" t="t"/>
            <a:pathLst>
              <a:path extrusionOk="0" fill="none" h="140101" w="163916">
                <a:moveTo>
                  <a:pt x="0" y="1"/>
                </a:moveTo>
                <a:lnTo>
                  <a:pt x="0" y="140101"/>
                </a:lnTo>
                <a:lnTo>
                  <a:pt x="163915" y="140101"/>
                </a:lnTo>
                <a:lnTo>
                  <a:pt x="163915" y="33341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rgbClr val="00517C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ctrTitle"/>
          </p:nvPr>
        </p:nvSpPr>
        <p:spPr>
          <a:xfrm>
            <a:off x="3838088" y="1656625"/>
            <a:ext cx="43389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42" name="Google Shape;42;p9"/>
          <p:cNvSpPr txBox="1"/>
          <p:nvPr>
            <p:ph idx="2" type="title"/>
          </p:nvPr>
        </p:nvSpPr>
        <p:spPr>
          <a:xfrm>
            <a:off x="3838088" y="2420250"/>
            <a:ext cx="43389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/>
        </p:txBody>
      </p:sp>
      <p:sp>
        <p:nvSpPr>
          <p:cNvPr id="43" name="Google Shape;43;p9"/>
          <p:cNvSpPr/>
          <p:nvPr/>
        </p:nvSpPr>
        <p:spPr>
          <a:xfrm>
            <a:off x="3470300" y="1303975"/>
            <a:ext cx="4960516" cy="3304681"/>
          </a:xfrm>
          <a:custGeom>
            <a:rect b="b" l="l" r="r" t="t"/>
            <a:pathLst>
              <a:path extrusionOk="0" fill="none" h="68658" w="151605">
                <a:moveTo>
                  <a:pt x="1" y="40866"/>
                </a:moveTo>
                <a:lnTo>
                  <a:pt x="1" y="1"/>
                </a:lnTo>
                <a:lnTo>
                  <a:pt x="151604" y="1"/>
                </a:lnTo>
                <a:lnTo>
                  <a:pt x="151604" y="68658"/>
                </a:lnTo>
                <a:lnTo>
                  <a:pt x="50011" y="68658"/>
                </a:lnTo>
              </a:path>
            </a:pathLst>
          </a:cu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title"/>
          </p:nvPr>
        </p:nvSpPr>
        <p:spPr>
          <a:xfrm>
            <a:off x="5133950" y="3798525"/>
            <a:ext cx="32481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6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" type="subTitle"/>
          </p:nvPr>
        </p:nvSpPr>
        <p:spPr>
          <a:xfrm>
            <a:off x="923925" y="2019525"/>
            <a:ext cx="5842800" cy="13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500"/>
            </a:lvl9pPr>
          </a:lstStyle>
          <a:p/>
        </p:txBody>
      </p:sp>
      <p:sp>
        <p:nvSpPr>
          <p:cNvPr id="47" name="Google Shape;47;p10"/>
          <p:cNvSpPr/>
          <p:nvPr/>
        </p:nvSpPr>
        <p:spPr>
          <a:xfrm>
            <a:off x="713225" y="2249877"/>
            <a:ext cx="7717671" cy="1999455"/>
          </a:xfrm>
          <a:custGeom>
            <a:rect b="b" l="l" r="r" t="t"/>
            <a:pathLst>
              <a:path extrusionOk="0" fill="none" h="62728" w="242123">
                <a:moveTo>
                  <a:pt x="0" y="0"/>
                </a:moveTo>
                <a:lnTo>
                  <a:pt x="0" y="62727"/>
                </a:lnTo>
                <a:lnTo>
                  <a:pt x="242122" y="62727"/>
                </a:lnTo>
                <a:lnTo>
                  <a:pt x="242122" y="5082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23814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theme" Target="../theme/theme2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0517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boto Slab"/>
              <a:buNone/>
              <a:defRPr i="0" sz="26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rgbClr val="CFD8D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5"/>
          <p:cNvSpPr txBox="1"/>
          <p:nvPr>
            <p:ph idx="1" type="subTitle"/>
          </p:nvPr>
        </p:nvSpPr>
        <p:spPr>
          <a:xfrm>
            <a:off x="272400" y="2571750"/>
            <a:ext cx="8599200" cy="53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life history parameters are needed for YPR &amp; SPR?</a:t>
            </a:r>
            <a:endParaRPr/>
          </a:p>
        </p:txBody>
      </p:sp>
      <p:sp>
        <p:nvSpPr>
          <p:cNvPr id="262" name="Google Shape;262;p45"/>
          <p:cNvSpPr txBox="1"/>
          <p:nvPr>
            <p:ph idx="2" type="subTitle"/>
          </p:nvPr>
        </p:nvSpPr>
        <p:spPr>
          <a:xfrm>
            <a:off x="102400" y="4572000"/>
            <a:ext cx="2549100" cy="4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Review “Yield-per-recruit” &amp; “Spawning potential ratio” modules</a:t>
            </a:r>
            <a:endParaRPr sz="1200"/>
          </a:p>
        </p:txBody>
      </p:sp>
      <p:sp>
        <p:nvSpPr>
          <p:cNvPr id="263" name="Google Shape;263;p45"/>
          <p:cNvSpPr txBox="1"/>
          <p:nvPr>
            <p:ph type="title"/>
          </p:nvPr>
        </p:nvSpPr>
        <p:spPr>
          <a:xfrm>
            <a:off x="311700" y="2001150"/>
            <a:ext cx="85122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History Information</a:t>
            </a:r>
            <a:endParaRPr/>
          </a:p>
        </p:txBody>
      </p:sp>
      <p:sp>
        <p:nvSpPr>
          <p:cNvPr id="264" name="Google Shape;264;p45"/>
          <p:cNvSpPr txBox="1"/>
          <p:nvPr>
            <p:ph idx="3" type="subTitle"/>
          </p:nvPr>
        </p:nvSpPr>
        <p:spPr>
          <a:xfrm>
            <a:off x="102400" y="4215600"/>
            <a:ext cx="28110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Recommended prerequisites: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/>
          <p:nvPr>
            <p:ph type="title"/>
          </p:nvPr>
        </p:nvSpPr>
        <p:spPr>
          <a:xfrm>
            <a:off x="947550" y="548475"/>
            <a:ext cx="7290300" cy="5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Natural mortality</a:t>
            </a:r>
            <a:endParaRPr sz="2400"/>
          </a:p>
        </p:txBody>
      </p:sp>
      <p:sp>
        <p:nvSpPr>
          <p:cNvPr id="341" name="Google Shape;341;p54"/>
          <p:cNvSpPr txBox="1"/>
          <p:nvPr>
            <p:ph idx="1" type="subTitle"/>
          </p:nvPr>
        </p:nvSpPr>
        <p:spPr>
          <a:xfrm>
            <a:off x="947550" y="4212225"/>
            <a:ext cx="7888200" cy="9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Natural mortality is the loss (death) of fish by causes other than fishing</a:t>
            </a:r>
            <a:endParaRPr b="0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The plot shows a cohort that begins with 1,000 fish</a:t>
            </a:r>
            <a:endParaRPr b="0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The line illustrates the number that survive to each successive age</a:t>
            </a:r>
            <a:endParaRPr b="0" sz="1400"/>
          </a:p>
        </p:txBody>
      </p:sp>
      <p:pic>
        <p:nvPicPr>
          <p:cNvPr id="342" name="Google Shape;34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5375" y="794876"/>
            <a:ext cx="5113260" cy="340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5375" y="794876"/>
            <a:ext cx="5113260" cy="340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5"/>
          <p:cNvSpPr txBox="1"/>
          <p:nvPr>
            <p:ph type="title"/>
          </p:nvPr>
        </p:nvSpPr>
        <p:spPr>
          <a:xfrm>
            <a:off x="947550" y="548475"/>
            <a:ext cx="7290300" cy="5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Natural mortality</a:t>
            </a:r>
            <a:r>
              <a:rPr lang="en" sz="2400"/>
              <a:t> rate - M</a:t>
            </a:r>
            <a:endParaRPr sz="2400"/>
          </a:p>
        </p:txBody>
      </p:sp>
      <p:sp>
        <p:nvSpPr>
          <p:cNvPr id="349" name="Google Shape;349;p55"/>
          <p:cNvSpPr txBox="1"/>
          <p:nvPr>
            <p:ph idx="1" type="subTitle"/>
          </p:nvPr>
        </p:nvSpPr>
        <p:spPr>
          <a:xfrm>
            <a:off x="947550" y="4212225"/>
            <a:ext cx="7888200" cy="9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The natural mortality rate determines how quickly a cohort of fish will naturally decline</a:t>
            </a:r>
            <a:endParaRPr b="0" sz="1400"/>
          </a:p>
        </p:txBody>
      </p:sp>
      <p:sp>
        <p:nvSpPr>
          <p:cNvPr id="350" name="Google Shape;350;p55"/>
          <p:cNvSpPr/>
          <p:nvPr/>
        </p:nvSpPr>
        <p:spPr>
          <a:xfrm>
            <a:off x="3199663" y="2145759"/>
            <a:ext cx="458700" cy="426000"/>
          </a:xfrm>
          <a:prstGeom prst="ellipse">
            <a:avLst/>
          </a:prstGeom>
          <a:noFill/>
          <a:ln cap="flat" cmpd="sng" w="38100">
            <a:solidFill>
              <a:srgbClr val="82CB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2CBC4"/>
              </a:solidFill>
            </a:endParaRPr>
          </a:p>
        </p:txBody>
      </p:sp>
      <p:sp>
        <p:nvSpPr>
          <p:cNvPr id="351" name="Google Shape;351;p55"/>
          <p:cNvSpPr txBox="1"/>
          <p:nvPr/>
        </p:nvSpPr>
        <p:spPr>
          <a:xfrm>
            <a:off x="3449700" y="1811188"/>
            <a:ext cx="22446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Natural mortality rate</a:t>
            </a:r>
            <a:endParaRPr sz="16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Fishery lexicon: M</a:t>
            </a:r>
            <a:endParaRPr sz="16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150" y="1219450"/>
            <a:ext cx="4315626" cy="28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725" y="1219463"/>
            <a:ext cx="4315626" cy="2877084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6"/>
          <p:cNvSpPr txBox="1"/>
          <p:nvPr>
            <p:ph type="title"/>
          </p:nvPr>
        </p:nvSpPr>
        <p:spPr>
          <a:xfrm>
            <a:off x="947550" y="539500"/>
            <a:ext cx="7290300" cy="8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Species comparison - Natural mortality</a:t>
            </a:r>
            <a:endParaRPr sz="2400"/>
          </a:p>
        </p:txBody>
      </p:sp>
      <p:cxnSp>
        <p:nvCxnSpPr>
          <p:cNvPr id="359" name="Google Shape;359;p56"/>
          <p:cNvCxnSpPr/>
          <p:nvPr/>
        </p:nvCxnSpPr>
        <p:spPr>
          <a:xfrm>
            <a:off x="4568400" y="1570625"/>
            <a:ext cx="14700" cy="2530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0" name="Google Shape;360;p56"/>
          <p:cNvSpPr txBox="1"/>
          <p:nvPr>
            <p:ph type="title"/>
          </p:nvPr>
        </p:nvSpPr>
        <p:spPr>
          <a:xfrm>
            <a:off x="5669463" y="1379800"/>
            <a:ext cx="23610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Species B</a:t>
            </a:r>
            <a:endParaRPr sz="14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56"/>
          <p:cNvSpPr txBox="1"/>
          <p:nvPr>
            <p:ph idx="1" type="subTitle"/>
          </p:nvPr>
        </p:nvSpPr>
        <p:spPr>
          <a:xfrm>
            <a:off x="947550" y="4212225"/>
            <a:ext cx="7290300" cy="9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Natural mortality</a:t>
            </a:r>
            <a:r>
              <a:rPr b="0" lang="en" sz="1400"/>
              <a:t> rates vary between species</a:t>
            </a:r>
            <a:endParaRPr b="0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In the above examples, Species B naturally dies out at a faster rate than Species A</a:t>
            </a:r>
            <a:endParaRPr b="0" sz="1400"/>
          </a:p>
        </p:txBody>
      </p:sp>
      <p:sp>
        <p:nvSpPr>
          <p:cNvPr id="362" name="Google Shape;362;p56"/>
          <p:cNvSpPr txBox="1"/>
          <p:nvPr/>
        </p:nvSpPr>
        <p:spPr>
          <a:xfrm>
            <a:off x="1259088" y="1379800"/>
            <a:ext cx="282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Species A</a:t>
            </a:r>
            <a:endParaRPr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7"/>
          <p:cNvSpPr txBox="1"/>
          <p:nvPr>
            <p:ph type="title"/>
          </p:nvPr>
        </p:nvSpPr>
        <p:spPr>
          <a:xfrm>
            <a:off x="947550" y="548475"/>
            <a:ext cx="7290300" cy="5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Length at maturity</a:t>
            </a:r>
            <a:endParaRPr sz="2400"/>
          </a:p>
        </p:txBody>
      </p:sp>
      <p:sp>
        <p:nvSpPr>
          <p:cNvPr id="368" name="Google Shape;368;p57"/>
          <p:cNvSpPr txBox="1"/>
          <p:nvPr>
            <p:ph idx="1" type="subTitle"/>
          </p:nvPr>
        </p:nvSpPr>
        <p:spPr>
          <a:xfrm>
            <a:off x="947550" y="4212225"/>
            <a:ext cx="7888200" cy="9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The length at which a fish </a:t>
            </a:r>
            <a:r>
              <a:rPr b="0" lang="en" sz="1400"/>
              <a:t>species</a:t>
            </a:r>
            <a:r>
              <a:rPr b="0" lang="en" sz="1400"/>
              <a:t> reaches sexual maturity and is able to reproduce</a:t>
            </a:r>
            <a:endParaRPr b="0" sz="1400"/>
          </a:p>
        </p:txBody>
      </p:sp>
      <p:sp>
        <p:nvSpPr>
          <p:cNvPr id="369" name="Google Shape;369;p57"/>
          <p:cNvSpPr txBox="1"/>
          <p:nvPr/>
        </p:nvSpPr>
        <p:spPr>
          <a:xfrm>
            <a:off x="2820019" y="3525246"/>
            <a:ext cx="77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Juvenile fish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57"/>
          <p:cNvSpPr txBox="1"/>
          <p:nvPr/>
        </p:nvSpPr>
        <p:spPr>
          <a:xfrm>
            <a:off x="4065942" y="3525255"/>
            <a:ext cx="77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Length at maturity</a:t>
            </a:r>
            <a:endParaRPr sz="11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57"/>
          <p:cNvSpPr txBox="1"/>
          <p:nvPr/>
        </p:nvSpPr>
        <p:spPr>
          <a:xfrm>
            <a:off x="6090982" y="3525249"/>
            <a:ext cx="909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Maximum length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2" name="Google Shape;372;p57"/>
          <p:cNvCxnSpPr>
            <a:stCxn id="369" idx="3"/>
            <a:endCxn id="370" idx="1"/>
          </p:cNvCxnSpPr>
          <p:nvPr/>
        </p:nvCxnSpPr>
        <p:spPr>
          <a:xfrm>
            <a:off x="3599119" y="3786846"/>
            <a:ext cx="4668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3" name="Google Shape;373;p57"/>
          <p:cNvCxnSpPr>
            <a:stCxn id="370" idx="3"/>
            <a:endCxn id="371" idx="1"/>
          </p:cNvCxnSpPr>
          <p:nvPr/>
        </p:nvCxnSpPr>
        <p:spPr>
          <a:xfrm>
            <a:off x="4845042" y="3786855"/>
            <a:ext cx="1245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74" name="Google Shape;374;p57"/>
          <p:cNvGrpSpPr/>
          <p:nvPr/>
        </p:nvGrpSpPr>
        <p:grpSpPr>
          <a:xfrm>
            <a:off x="2047526" y="1277924"/>
            <a:ext cx="5048929" cy="2247334"/>
            <a:chOff x="-168582" y="-298450"/>
            <a:chExt cx="6796244" cy="3123900"/>
          </a:xfrm>
        </p:grpSpPr>
        <p:pic>
          <p:nvPicPr>
            <p:cNvPr id="375" name="Google Shape;375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213138" y="2565125"/>
              <a:ext cx="347101" cy="17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213138" y="2391575"/>
              <a:ext cx="347101" cy="17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213138" y="2218025"/>
              <a:ext cx="347101" cy="17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213138" y="2044475"/>
              <a:ext cx="347101" cy="17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213138" y="1870925"/>
              <a:ext cx="347101" cy="17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213138" y="1697375"/>
              <a:ext cx="347101" cy="17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213138" y="1523825"/>
              <a:ext cx="347101" cy="17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213138" y="1350275"/>
              <a:ext cx="347101" cy="17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Google Shape;383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213138" y="1176725"/>
              <a:ext cx="347101" cy="17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213138" y="1003175"/>
              <a:ext cx="347101" cy="17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213138" y="829625"/>
              <a:ext cx="347101" cy="17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213138" y="656075"/>
              <a:ext cx="347101" cy="17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213138" y="482525"/>
              <a:ext cx="347101" cy="17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213138" y="308975"/>
              <a:ext cx="347101" cy="17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213138" y="135425"/>
              <a:ext cx="347101" cy="17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213138" y="-38125"/>
              <a:ext cx="347101" cy="17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213138" y="-211675"/>
              <a:ext cx="347101" cy="17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2" name="Google Shape;392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>
              <a:off x="2702488" y="2478350"/>
              <a:ext cx="694202" cy="347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>
              <a:off x="2702488" y="2131250"/>
              <a:ext cx="694202" cy="347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>
              <a:off x="2702488" y="1784150"/>
              <a:ext cx="694202" cy="347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>
              <a:off x="2702488" y="1437050"/>
              <a:ext cx="694202" cy="347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>
              <a:off x="2702488" y="1089950"/>
              <a:ext cx="694202" cy="347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>
              <a:off x="2702488" y="742850"/>
              <a:ext cx="694202" cy="347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>
              <a:off x="2702488" y="395750"/>
              <a:ext cx="694202" cy="347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>
              <a:off x="2702488" y="48650"/>
              <a:ext cx="694202" cy="347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>
              <a:off x="2702488" y="-298450"/>
              <a:ext cx="694202" cy="347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57"/>
            <p:cNvPicPr preferRelativeResize="0"/>
            <p:nvPr/>
          </p:nvPicPr>
          <p:blipFill>
            <a:blip r:embed="rId3">
              <a:alphaModFix amt="86000"/>
            </a:blip>
            <a:stretch>
              <a:fillRect/>
            </a:stretch>
          </p:blipFill>
          <p:spPr>
            <a:xfrm>
              <a:off x="3654788" y="2304800"/>
              <a:ext cx="1041299" cy="520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p57"/>
            <p:cNvPicPr preferRelativeResize="0"/>
            <p:nvPr/>
          </p:nvPicPr>
          <p:blipFill>
            <a:blip r:embed="rId3">
              <a:alphaModFix amt="86000"/>
            </a:blip>
            <a:stretch>
              <a:fillRect/>
            </a:stretch>
          </p:blipFill>
          <p:spPr>
            <a:xfrm>
              <a:off x="3654775" y="1784150"/>
              <a:ext cx="1041299" cy="520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3" name="Google Shape;403;p57"/>
            <p:cNvPicPr preferRelativeResize="0"/>
            <p:nvPr/>
          </p:nvPicPr>
          <p:blipFill>
            <a:blip r:embed="rId3">
              <a:alphaModFix amt="86000"/>
            </a:blip>
            <a:stretch>
              <a:fillRect/>
            </a:stretch>
          </p:blipFill>
          <p:spPr>
            <a:xfrm>
              <a:off x="3654788" y="1263500"/>
              <a:ext cx="1041299" cy="520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p57"/>
            <p:cNvPicPr preferRelativeResize="0"/>
            <p:nvPr/>
          </p:nvPicPr>
          <p:blipFill>
            <a:blip r:embed="rId3">
              <a:alphaModFix amt="86000"/>
            </a:blip>
            <a:stretch>
              <a:fillRect/>
            </a:stretch>
          </p:blipFill>
          <p:spPr>
            <a:xfrm>
              <a:off x="3654775" y="742850"/>
              <a:ext cx="1041299" cy="520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57"/>
            <p:cNvPicPr preferRelativeResize="0"/>
            <p:nvPr/>
          </p:nvPicPr>
          <p:blipFill>
            <a:blip r:embed="rId3">
              <a:alphaModFix amt="86000"/>
            </a:blip>
            <a:stretch>
              <a:fillRect/>
            </a:stretch>
          </p:blipFill>
          <p:spPr>
            <a:xfrm>
              <a:off x="3654775" y="222200"/>
              <a:ext cx="1041299" cy="520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57"/>
            <p:cNvPicPr preferRelativeResize="0"/>
            <p:nvPr/>
          </p:nvPicPr>
          <p:blipFill>
            <a:blip r:embed="rId3">
              <a:alphaModFix amt="86000"/>
            </a:blip>
            <a:stretch>
              <a:fillRect/>
            </a:stretch>
          </p:blipFill>
          <p:spPr>
            <a:xfrm>
              <a:off x="3654775" y="-298450"/>
              <a:ext cx="1041299" cy="520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p57"/>
            <p:cNvPicPr preferRelativeResize="0"/>
            <p:nvPr/>
          </p:nvPicPr>
          <p:blipFill>
            <a:blip r:embed="rId3">
              <a:alphaModFix amt="84000"/>
            </a:blip>
            <a:stretch>
              <a:fillRect/>
            </a:stretch>
          </p:blipFill>
          <p:spPr>
            <a:xfrm>
              <a:off x="5025563" y="2024400"/>
              <a:ext cx="1602099" cy="801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57"/>
            <p:cNvPicPr preferRelativeResize="0"/>
            <p:nvPr/>
          </p:nvPicPr>
          <p:blipFill>
            <a:blip r:embed="rId3">
              <a:alphaModFix amt="84000"/>
            </a:blip>
            <a:stretch>
              <a:fillRect/>
            </a:stretch>
          </p:blipFill>
          <p:spPr>
            <a:xfrm>
              <a:off x="5025563" y="1296850"/>
              <a:ext cx="1602099" cy="801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57"/>
            <p:cNvPicPr preferRelativeResize="0"/>
            <p:nvPr/>
          </p:nvPicPr>
          <p:blipFill>
            <a:blip r:embed="rId3">
              <a:alphaModFix amt="84000"/>
            </a:blip>
            <a:stretch>
              <a:fillRect/>
            </a:stretch>
          </p:blipFill>
          <p:spPr>
            <a:xfrm>
              <a:off x="5025563" y="515875"/>
              <a:ext cx="1602099" cy="801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57"/>
            <p:cNvPicPr preferRelativeResize="0"/>
            <p:nvPr/>
          </p:nvPicPr>
          <p:blipFill>
            <a:blip r:embed="rId3">
              <a:alphaModFix amt="84000"/>
            </a:blip>
            <a:stretch>
              <a:fillRect/>
            </a:stretch>
          </p:blipFill>
          <p:spPr>
            <a:xfrm>
              <a:off x="5025538" y="-298450"/>
              <a:ext cx="1602099" cy="801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804687" y="-226587"/>
              <a:ext cx="588362" cy="294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804687" y="33513"/>
              <a:ext cx="588362" cy="294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804687" y="308975"/>
              <a:ext cx="588362" cy="294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837200" y="595750"/>
              <a:ext cx="588362" cy="294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837200" y="1158000"/>
              <a:ext cx="588362" cy="294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804687" y="889950"/>
              <a:ext cx="588362" cy="294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804687" y="2517950"/>
              <a:ext cx="588362" cy="294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Google Shape;418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804687" y="2252050"/>
              <a:ext cx="588362" cy="294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804687" y="1689800"/>
              <a:ext cx="588362" cy="294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804687" y="1441038"/>
              <a:ext cx="588362" cy="294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Google Shape;421;p57"/>
            <p:cNvPicPr preferRelativeResize="0"/>
            <p:nvPr/>
          </p:nvPicPr>
          <p:blipFill>
            <a:blip r:embed="rId3">
              <a:alphaModFix amt="83000"/>
            </a:blip>
            <a:stretch>
              <a:fillRect/>
            </a:stretch>
          </p:blipFill>
          <p:spPr>
            <a:xfrm>
              <a:off x="1804687" y="1970925"/>
              <a:ext cx="588362" cy="2941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2" name="Google Shape;422;p57"/>
            <p:cNvSpPr/>
            <p:nvPr/>
          </p:nvSpPr>
          <p:spPr>
            <a:xfrm>
              <a:off x="-117257" y="16106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57"/>
            <p:cNvSpPr/>
            <p:nvPr/>
          </p:nvSpPr>
          <p:spPr>
            <a:xfrm>
              <a:off x="254418" y="5623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57"/>
            <p:cNvSpPr/>
            <p:nvPr/>
          </p:nvSpPr>
          <p:spPr>
            <a:xfrm>
              <a:off x="254418" y="10195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57"/>
            <p:cNvSpPr/>
            <p:nvPr/>
          </p:nvSpPr>
          <p:spPr>
            <a:xfrm>
              <a:off x="559218" y="8671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57"/>
            <p:cNvSpPr/>
            <p:nvPr/>
          </p:nvSpPr>
          <p:spPr>
            <a:xfrm>
              <a:off x="429361" y="10195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57"/>
            <p:cNvSpPr/>
            <p:nvPr/>
          </p:nvSpPr>
          <p:spPr>
            <a:xfrm>
              <a:off x="-50382" y="11719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57"/>
            <p:cNvSpPr/>
            <p:nvPr/>
          </p:nvSpPr>
          <p:spPr>
            <a:xfrm>
              <a:off x="-50382" y="13841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57"/>
            <p:cNvSpPr/>
            <p:nvPr/>
          </p:nvSpPr>
          <p:spPr>
            <a:xfrm>
              <a:off x="559218" y="14767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57"/>
            <p:cNvSpPr/>
            <p:nvPr/>
          </p:nvSpPr>
          <p:spPr>
            <a:xfrm>
              <a:off x="102018" y="10195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57"/>
            <p:cNvSpPr/>
            <p:nvPr/>
          </p:nvSpPr>
          <p:spPr>
            <a:xfrm>
              <a:off x="254418" y="14767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57"/>
            <p:cNvSpPr/>
            <p:nvPr/>
          </p:nvSpPr>
          <p:spPr>
            <a:xfrm>
              <a:off x="406818" y="16291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57"/>
            <p:cNvSpPr/>
            <p:nvPr/>
          </p:nvSpPr>
          <p:spPr>
            <a:xfrm>
              <a:off x="463968" y="18371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57"/>
            <p:cNvSpPr/>
            <p:nvPr/>
          </p:nvSpPr>
          <p:spPr>
            <a:xfrm>
              <a:off x="711618" y="19339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57"/>
            <p:cNvSpPr/>
            <p:nvPr/>
          </p:nvSpPr>
          <p:spPr>
            <a:xfrm>
              <a:off x="102018" y="17312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57"/>
            <p:cNvSpPr/>
            <p:nvPr/>
          </p:nvSpPr>
          <p:spPr>
            <a:xfrm>
              <a:off x="292518" y="17815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57"/>
            <p:cNvSpPr/>
            <p:nvPr/>
          </p:nvSpPr>
          <p:spPr>
            <a:xfrm>
              <a:off x="372618" y="13243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57"/>
            <p:cNvSpPr/>
            <p:nvPr/>
          </p:nvSpPr>
          <p:spPr>
            <a:xfrm>
              <a:off x="463968" y="20451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57"/>
            <p:cNvSpPr/>
            <p:nvPr/>
          </p:nvSpPr>
          <p:spPr>
            <a:xfrm>
              <a:off x="611705" y="17053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57"/>
            <p:cNvSpPr/>
            <p:nvPr/>
          </p:nvSpPr>
          <p:spPr>
            <a:xfrm>
              <a:off x="254418" y="22387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57"/>
            <p:cNvSpPr/>
            <p:nvPr/>
          </p:nvSpPr>
          <p:spPr>
            <a:xfrm>
              <a:off x="535743" y="11719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57"/>
            <p:cNvSpPr/>
            <p:nvPr/>
          </p:nvSpPr>
          <p:spPr>
            <a:xfrm>
              <a:off x="711618" y="10195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57"/>
            <p:cNvSpPr/>
            <p:nvPr/>
          </p:nvSpPr>
          <p:spPr>
            <a:xfrm>
              <a:off x="330618" y="7909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57"/>
            <p:cNvSpPr/>
            <p:nvPr/>
          </p:nvSpPr>
          <p:spPr>
            <a:xfrm>
              <a:off x="102018" y="7147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57"/>
            <p:cNvSpPr/>
            <p:nvPr/>
          </p:nvSpPr>
          <p:spPr>
            <a:xfrm>
              <a:off x="-168582" y="18371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57"/>
            <p:cNvSpPr/>
            <p:nvPr/>
          </p:nvSpPr>
          <p:spPr>
            <a:xfrm>
              <a:off x="161118" y="124810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57"/>
            <p:cNvSpPr/>
            <p:nvPr/>
          </p:nvSpPr>
          <p:spPr>
            <a:xfrm>
              <a:off x="142493" y="1984950"/>
              <a:ext cx="118200" cy="105900"/>
            </a:xfrm>
            <a:prstGeom prst="ellipse">
              <a:avLst/>
            </a:prstGeom>
            <a:solidFill>
              <a:srgbClr val="CFD8DC"/>
            </a:solidFill>
            <a:ln cap="flat" cmpd="sng" w="9525">
              <a:solidFill>
                <a:srgbClr val="0040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8" name="Google Shape;448;p57"/>
          <p:cNvSpPr txBox="1"/>
          <p:nvPr/>
        </p:nvSpPr>
        <p:spPr>
          <a:xfrm>
            <a:off x="2118609" y="3609843"/>
            <a:ext cx="54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Eggs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9" name="Google Shape;449;p57"/>
          <p:cNvCxnSpPr>
            <a:stCxn id="448" idx="3"/>
            <a:endCxn id="369" idx="1"/>
          </p:cNvCxnSpPr>
          <p:nvPr/>
        </p:nvCxnSpPr>
        <p:spPr>
          <a:xfrm>
            <a:off x="2661309" y="3786843"/>
            <a:ext cx="1587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8"/>
          <p:cNvSpPr txBox="1"/>
          <p:nvPr>
            <p:ph type="title"/>
          </p:nvPr>
        </p:nvSpPr>
        <p:spPr>
          <a:xfrm>
            <a:off x="947550" y="548475"/>
            <a:ext cx="7290300" cy="5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Length at maturity - Lm</a:t>
            </a:r>
            <a:endParaRPr sz="2400"/>
          </a:p>
        </p:txBody>
      </p:sp>
      <p:sp>
        <p:nvSpPr>
          <p:cNvPr id="455" name="Google Shape;455;p58"/>
          <p:cNvSpPr txBox="1"/>
          <p:nvPr>
            <p:ph idx="1" type="subTitle"/>
          </p:nvPr>
        </p:nvSpPr>
        <p:spPr>
          <a:xfrm>
            <a:off x="947550" y="4212225"/>
            <a:ext cx="7888200" cy="9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In the example above, the species reaches sexual maturity at a length of ~32cm (</a:t>
            </a:r>
            <a:r>
              <a:rPr b="0" lang="en" sz="1400"/>
              <a:t>~age 5)</a:t>
            </a:r>
            <a:endParaRPr b="0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It if useful to consider length at maturity in relation to other facets of life history, like growth</a:t>
            </a:r>
            <a:endParaRPr b="0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This allows for improved understanding of juvenile and adult life stages</a:t>
            </a:r>
            <a:endParaRPr b="0" sz="1400"/>
          </a:p>
        </p:txBody>
      </p:sp>
      <p:pic>
        <p:nvPicPr>
          <p:cNvPr id="456" name="Google Shape;456;p58"/>
          <p:cNvPicPr preferRelativeResize="0"/>
          <p:nvPr/>
        </p:nvPicPr>
        <p:blipFill rotWithShape="1">
          <a:blip r:embed="rId3">
            <a:alphaModFix/>
          </a:blip>
          <a:srcRect b="0" l="0" r="0" t="16317"/>
          <a:stretch/>
        </p:blipFill>
        <p:spPr>
          <a:xfrm>
            <a:off x="1873650" y="1331050"/>
            <a:ext cx="5396700" cy="301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58"/>
          <p:cNvPicPr preferRelativeResize="0"/>
          <p:nvPr/>
        </p:nvPicPr>
        <p:blipFill rotWithShape="1">
          <a:blip r:embed="rId3">
            <a:alphaModFix/>
          </a:blip>
          <a:srcRect b="0" l="0" r="0" t="16317"/>
          <a:stretch/>
        </p:blipFill>
        <p:spPr>
          <a:xfrm>
            <a:off x="1873650" y="1331050"/>
            <a:ext cx="5396700" cy="3010674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58"/>
          <p:cNvSpPr/>
          <p:nvPr/>
        </p:nvSpPr>
        <p:spPr>
          <a:xfrm>
            <a:off x="3549800" y="2108050"/>
            <a:ext cx="190200" cy="189900"/>
          </a:xfrm>
          <a:prstGeom prst="ellipse">
            <a:avLst/>
          </a:prstGeom>
          <a:solidFill>
            <a:srgbClr val="82CBC4"/>
          </a:solidFill>
          <a:ln cap="flat" cmpd="sng" w="38100">
            <a:solidFill>
              <a:srgbClr val="82CB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2CBC4"/>
              </a:solidFill>
            </a:endParaRPr>
          </a:p>
        </p:txBody>
      </p:sp>
      <p:sp>
        <p:nvSpPr>
          <p:cNvPr id="459" name="Google Shape;459;p58"/>
          <p:cNvSpPr txBox="1"/>
          <p:nvPr/>
        </p:nvSpPr>
        <p:spPr>
          <a:xfrm>
            <a:off x="3029325" y="2297950"/>
            <a:ext cx="39234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Length at maturity</a:t>
            </a:r>
            <a:endParaRPr sz="16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Fishery lexicon: Lm, L50, ‘size at maturity’</a:t>
            </a:r>
            <a:endParaRPr sz="11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9"/>
          <p:cNvSpPr txBox="1"/>
          <p:nvPr>
            <p:ph type="title"/>
          </p:nvPr>
        </p:nvSpPr>
        <p:spPr>
          <a:xfrm>
            <a:off x="947550" y="539500"/>
            <a:ext cx="5773500" cy="8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history groupings</a:t>
            </a:r>
            <a:endParaRPr/>
          </a:p>
        </p:txBody>
      </p:sp>
      <p:sp>
        <p:nvSpPr>
          <p:cNvPr id="465" name="Google Shape;465;p59"/>
          <p:cNvSpPr txBox="1"/>
          <p:nvPr>
            <p:ph idx="1" type="subTitle"/>
          </p:nvPr>
        </p:nvSpPr>
        <p:spPr>
          <a:xfrm>
            <a:off x="947550" y="4212225"/>
            <a:ext cx="7290300" cy="9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Fish species often share similar sets of life history characteristics, allowing similar species to be grouped together</a:t>
            </a:r>
            <a:endParaRPr b="0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Grouping allows knowledge gaps in life history characteristics to be explored and filled</a:t>
            </a:r>
            <a:endParaRPr b="0" sz="1400"/>
          </a:p>
        </p:txBody>
      </p:sp>
      <p:grpSp>
        <p:nvGrpSpPr>
          <p:cNvPr id="466" name="Google Shape;466;p59"/>
          <p:cNvGrpSpPr/>
          <p:nvPr/>
        </p:nvGrpSpPr>
        <p:grpSpPr>
          <a:xfrm>
            <a:off x="1800539" y="1091257"/>
            <a:ext cx="3492054" cy="3070338"/>
            <a:chOff x="2256567" y="677103"/>
            <a:chExt cx="4036590" cy="3713071"/>
          </a:xfrm>
        </p:grpSpPr>
        <p:sp>
          <p:nvSpPr>
            <p:cNvPr id="467" name="Google Shape;467;p59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rgbClr val="82C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59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82C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59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82C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59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82C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59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59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3" name="Google Shape;473;p59"/>
          <p:cNvGrpSpPr/>
          <p:nvPr/>
        </p:nvGrpSpPr>
        <p:grpSpPr>
          <a:xfrm>
            <a:off x="3695651" y="2032817"/>
            <a:ext cx="2111017" cy="2017801"/>
            <a:chOff x="4447194" y="1815766"/>
            <a:chExt cx="2440200" cy="2440200"/>
          </a:xfrm>
        </p:grpSpPr>
        <p:sp>
          <p:nvSpPr>
            <p:cNvPr id="474" name="Google Shape;474;p59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27605B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82CBC4"/>
                </a:solidFill>
              </a:endParaRPr>
            </a:p>
          </p:txBody>
        </p:sp>
        <p:sp>
          <p:nvSpPr>
            <p:cNvPr id="475" name="Google Shape;475;p59"/>
            <p:cNvSpPr txBox="1"/>
            <p:nvPr/>
          </p:nvSpPr>
          <p:spPr>
            <a:xfrm>
              <a:off x="4598216" y="2529390"/>
              <a:ext cx="22011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Later maturity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Slower growth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Longer lifespan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Lower natural mortality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6" name="Google Shape;476;p59"/>
          <p:cNvGrpSpPr/>
          <p:nvPr/>
        </p:nvGrpSpPr>
        <p:grpSpPr>
          <a:xfrm>
            <a:off x="2664575" y="1406924"/>
            <a:ext cx="2111120" cy="1438038"/>
            <a:chOff x="3246683" y="1374053"/>
            <a:chExt cx="1911900" cy="1423800"/>
          </a:xfrm>
        </p:grpSpPr>
        <p:sp>
          <p:nvSpPr>
            <p:cNvPr id="477" name="Google Shape;477;p59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59"/>
            <p:cNvSpPr txBox="1"/>
            <p:nvPr/>
          </p:nvSpPr>
          <p:spPr>
            <a:xfrm>
              <a:off x="3246683" y="1518498"/>
              <a:ext cx="1911900" cy="11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Earlier maturity</a:t>
              </a:r>
              <a:endPara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Faster growth</a:t>
              </a:r>
              <a:endPara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Shorter lifespan</a:t>
              </a:r>
              <a:endPara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Higher natural morality</a:t>
              </a:r>
              <a:endPara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79" name="Google Shape;479;p59"/>
          <p:cNvSpPr/>
          <p:nvPr/>
        </p:nvSpPr>
        <p:spPr>
          <a:xfrm>
            <a:off x="5994650" y="1448000"/>
            <a:ext cx="1152000" cy="5847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Anchovy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0" name="Google Shape;480;p59"/>
          <p:cNvCxnSpPr>
            <a:endCxn id="479" idx="2"/>
          </p:cNvCxnSpPr>
          <p:nvPr/>
        </p:nvCxnSpPr>
        <p:spPr>
          <a:xfrm flipH="1" rot="10800000">
            <a:off x="4233050" y="1740350"/>
            <a:ext cx="1761600" cy="400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1" name="Google Shape;481;p59"/>
          <p:cNvSpPr/>
          <p:nvPr/>
        </p:nvSpPr>
        <p:spPr>
          <a:xfrm>
            <a:off x="6191450" y="2825663"/>
            <a:ext cx="1152000" cy="5847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Example: 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Sturgeon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2" name="Google Shape;482;p59"/>
          <p:cNvCxnSpPr>
            <a:endCxn id="481" idx="2"/>
          </p:cNvCxnSpPr>
          <p:nvPr/>
        </p:nvCxnSpPr>
        <p:spPr>
          <a:xfrm>
            <a:off x="5379050" y="3029213"/>
            <a:ext cx="812400" cy="88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0"/>
          <p:cNvSpPr txBox="1"/>
          <p:nvPr>
            <p:ph type="title"/>
          </p:nvPr>
        </p:nvSpPr>
        <p:spPr>
          <a:xfrm>
            <a:off x="967000" y="539500"/>
            <a:ext cx="7093800" cy="12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history information plays a central role in fisheries management, including:</a:t>
            </a:r>
            <a:endParaRPr/>
          </a:p>
        </p:txBody>
      </p:sp>
      <p:sp>
        <p:nvSpPr>
          <p:cNvPr id="488" name="Google Shape;488;p60"/>
          <p:cNvSpPr txBox="1"/>
          <p:nvPr>
            <p:ph idx="1" type="subTitle"/>
          </p:nvPr>
        </p:nvSpPr>
        <p:spPr>
          <a:xfrm>
            <a:off x="6523425" y="2803300"/>
            <a:ext cx="1946100" cy="12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provide insights needed for setting size limits</a:t>
            </a:r>
            <a:endParaRPr/>
          </a:p>
        </p:txBody>
      </p:sp>
      <p:sp>
        <p:nvSpPr>
          <p:cNvPr id="489" name="Google Shape;489;p60"/>
          <p:cNvSpPr txBox="1"/>
          <p:nvPr>
            <p:ph idx="2" type="subTitle"/>
          </p:nvPr>
        </p:nvSpPr>
        <p:spPr>
          <a:xfrm>
            <a:off x="674475" y="2396950"/>
            <a:ext cx="1946100" cy="20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understand the importance of, and variability in, </a:t>
            </a:r>
            <a:r>
              <a:rPr lang="en"/>
              <a:t>different</a:t>
            </a:r>
            <a:r>
              <a:rPr lang="en"/>
              <a:t> species’ characteristics</a:t>
            </a:r>
            <a:endParaRPr/>
          </a:p>
        </p:txBody>
      </p:sp>
      <p:sp>
        <p:nvSpPr>
          <p:cNvPr id="490" name="Google Shape;490;p60"/>
          <p:cNvSpPr txBox="1"/>
          <p:nvPr>
            <p:ph idx="3" type="subTitle"/>
          </p:nvPr>
        </p:nvSpPr>
        <p:spPr>
          <a:xfrm>
            <a:off x="3598950" y="2904700"/>
            <a:ext cx="1946100" cy="10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conduct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 and YPR analyses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6"/>
          <p:cNvSpPr txBox="1"/>
          <p:nvPr>
            <p:ph type="title"/>
          </p:nvPr>
        </p:nvSpPr>
        <p:spPr>
          <a:xfrm>
            <a:off x="840150" y="709650"/>
            <a:ext cx="7463700" cy="27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history information:</a:t>
            </a:r>
            <a:endParaRPr/>
          </a:p>
        </p:txBody>
      </p:sp>
      <p:sp>
        <p:nvSpPr>
          <p:cNvPr id="270" name="Google Shape;270;p46"/>
          <p:cNvSpPr txBox="1"/>
          <p:nvPr>
            <p:ph idx="1" type="subTitle"/>
          </p:nvPr>
        </p:nvSpPr>
        <p:spPr>
          <a:xfrm>
            <a:off x="840150" y="1637200"/>
            <a:ext cx="7463700" cy="11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Describes how a fish species grows, survives, and reproduces over time.</a:t>
            </a:r>
            <a:endParaRPr/>
          </a:p>
        </p:txBody>
      </p:sp>
      <p:sp>
        <p:nvSpPr>
          <p:cNvPr id="271" name="Google Shape;271;p46"/>
          <p:cNvSpPr txBox="1"/>
          <p:nvPr>
            <p:ph idx="1" type="subTitle"/>
          </p:nvPr>
        </p:nvSpPr>
        <p:spPr>
          <a:xfrm>
            <a:off x="840150" y="3270775"/>
            <a:ext cx="7463700" cy="11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CFD8DC"/>
                </a:solidFill>
              </a:rPr>
              <a:t>Fishery scientists use a variety of metrics and mathematical equations to characterize a fish species’ life history.</a:t>
            </a:r>
            <a:endParaRPr sz="2000">
              <a:solidFill>
                <a:srgbClr val="CFD8D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7"/>
          <p:cNvSpPr txBox="1"/>
          <p:nvPr>
            <p:ph type="title"/>
          </p:nvPr>
        </p:nvSpPr>
        <p:spPr>
          <a:xfrm>
            <a:off x="6390375" y="1940325"/>
            <a:ext cx="2353200" cy="177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Provides important insight for setting size limits</a:t>
            </a:r>
            <a:endParaRPr sz="2000"/>
          </a:p>
        </p:txBody>
      </p:sp>
      <p:sp>
        <p:nvSpPr>
          <p:cNvPr id="277" name="Google Shape;277;p47"/>
          <p:cNvSpPr txBox="1"/>
          <p:nvPr>
            <p:ph idx="2" type="title"/>
          </p:nvPr>
        </p:nvSpPr>
        <p:spPr>
          <a:xfrm>
            <a:off x="400450" y="1940325"/>
            <a:ext cx="2353200" cy="177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To understand characteristics of a specific species</a:t>
            </a:r>
            <a:endParaRPr sz="2000"/>
          </a:p>
        </p:txBody>
      </p:sp>
      <p:sp>
        <p:nvSpPr>
          <p:cNvPr id="278" name="Google Shape;278;p47"/>
          <p:cNvSpPr txBox="1"/>
          <p:nvPr>
            <p:ph idx="3" type="title"/>
          </p:nvPr>
        </p:nvSpPr>
        <p:spPr>
          <a:xfrm>
            <a:off x="967000" y="539500"/>
            <a:ext cx="7093800" cy="12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care about life history?</a:t>
            </a:r>
            <a:endParaRPr/>
          </a:p>
        </p:txBody>
      </p:sp>
      <p:sp>
        <p:nvSpPr>
          <p:cNvPr id="279" name="Google Shape;279;p47"/>
          <p:cNvSpPr txBox="1"/>
          <p:nvPr>
            <p:ph idx="4" type="title"/>
          </p:nvPr>
        </p:nvSpPr>
        <p:spPr>
          <a:xfrm>
            <a:off x="3442700" y="1940325"/>
            <a:ext cx="2353200" cy="177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Life </a:t>
            </a:r>
            <a:r>
              <a:rPr lang="en" sz="2000"/>
              <a:t>history</a:t>
            </a:r>
            <a:r>
              <a:rPr lang="en" sz="2000"/>
              <a:t> parameters are needed to conduct YPR and SPR analyses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8"/>
          <p:cNvSpPr txBox="1"/>
          <p:nvPr>
            <p:ph type="title"/>
          </p:nvPr>
        </p:nvSpPr>
        <p:spPr>
          <a:xfrm>
            <a:off x="1544200" y="539500"/>
            <a:ext cx="6063900" cy="9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life history parameters are key to conducting YPR and SPR analyses: </a:t>
            </a:r>
            <a:endParaRPr/>
          </a:p>
        </p:txBody>
      </p:sp>
      <p:sp>
        <p:nvSpPr>
          <p:cNvPr id="285" name="Google Shape;285;p48"/>
          <p:cNvSpPr txBox="1"/>
          <p:nvPr>
            <p:ph idx="1" type="subTitle"/>
          </p:nvPr>
        </p:nvSpPr>
        <p:spPr>
          <a:xfrm>
            <a:off x="713250" y="3429875"/>
            <a:ext cx="1702800" cy="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fast does the fish grow?</a:t>
            </a:r>
            <a:endParaRPr/>
          </a:p>
        </p:txBody>
      </p:sp>
      <p:sp>
        <p:nvSpPr>
          <p:cNvPr id="286" name="Google Shape;286;p48"/>
          <p:cNvSpPr txBox="1"/>
          <p:nvPr>
            <p:ph idx="2" type="title"/>
          </p:nvPr>
        </p:nvSpPr>
        <p:spPr>
          <a:xfrm>
            <a:off x="838650" y="2107850"/>
            <a:ext cx="1452000" cy="8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Growth rate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2CBC4"/>
                </a:solidFill>
              </a:rPr>
              <a:t>K</a:t>
            </a:r>
            <a:endParaRPr sz="1800">
              <a:solidFill>
                <a:srgbClr val="82CBC4"/>
              </a:solidFill>
            </a:endParaRPr>
          </a:p>
        </p:txBody>
      </p:sp>
      <p:sp>
        <p:nvSpPr>
          <p:cNvPr id="287" name="Google Shape;287;p48"/>
          <p:cNvSpPr txBox="1"/>
          <p:nvPr>
            <p:ph idx="3" type="subTitle"/>
          </p:nvPr>
        </p:nvSpPr>
        <p:spPr>
          <a:xfrm>
            <a:off x="2715888" y="3429875"/>
            <a:ext cx="1702800" cy="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large does the fish grow?</a:t>
            </a:r>
            <a:endParaRPr/>
          </a:p>
        </p:txBody>
      </p:sp>
      <p:sp>
        <p:nvSpPr>
          <p:cNvPr id="288" name="Google Shape;288;p48"/>
          <p:cNvSpPr txBox="1"/>
          <p:nvPr>
            <p:ph idx="4" type="title"/>
          </p:nvPr>
        </p:nvSpPr>
        <p:spPr>
          <a:xfrm>
            <a:off x="2841288" y="2107850"/>
            <a:ext cx="1452000" cy="114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Average maximum size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2CBC4"/>
                </a:solidFill>
              </a:rPr>
              <a:t>Linf</a:t>
            </a:r>
            <a:endParaRPr sz="1800">
              <a:solidFill>
                <a:srgbClr val="82CBC4"/>
              </a:solidFill>
            </a:endParaRPr>
          </a:p>
        </p:txBody>
      </p:sp>
      <p:sp>
        <p:nvSpPr>
          <p:cNvPr id="289" name="Google Shape;289;p48"/>
          <p:cNvSpPr txBox="1"/>
          <p:nvPr>
            <p:ph idx="5" type="subTitle"/>
          </p:nvPr>
        </p:nvSpPr>
        <p:spPr>
          <a:xfrm>
            <a:off x="4718541" y="3429875"/>
            <a:ext cx="1702800" cy="8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fast does the fish naturally die out?</a:t>
            </a:r>
            <a:endParaRPr/>
          </a:p>
        </p:txBody>
      </p:sp>
      <p:sp>
        <p:nvSpPr>
          <p:cNvPr id="290" name="Google Shape;290;p48"/>
          <p:cNvSpPr txBox="1"/>
          <p:nvPr>
            <p:ph idx="6" type="title"/>
          </p:nvPr>
        </p:nvSpPr>
        <p:spPr>
          <a:xfrm>
            <a:off x="4843950" y="2107850"/>
            <a:ext cx="1452000" cy="11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Natural mortality rate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2CBC4"/>
                </a:solidFill>
              </a:rPr>
              <a:t>M</a:t>
            </a:r>
            <a:endParaRPr sz="1800">
              <a:solidFill>
                <a:srgbClr val="82CBC4"/>
              </a:solidFill>
            </a:endParaRPr>
          </a:p>
        </p:txBody>
      </p:sp>
      <p:sp>
        <p:nvSpPr>
          <p:cNvPr id="291" name="Google Shape;291;p48"/>
          <p:cNvSpPr txBox="1"/>
          <p:nvPr>
            <p:ph idx="7" type="subTitle"/>
          </p:nvPr>
        </p:nvSpPr>
        <p:spPr>
          <a:xfrm>
            <a:off x="6721199" y="3429875"/>
            <a:ext cx="1702800" cy="8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length at reproductive maturity?</a:t>
            </a:r>
            <a:endParaRPr/>
          </a:p>
        </p:txBody>
      </p:sp>
      <p:sp>
        <p:nvSpPr>
          <p:cNvPr id="292" name="Google Shape;292;p48"/>
          <p:cNvSpPr txBox="1"/>
          <p:nvPr>
            <p:ph idx="8" type="title"/>
          </p:nvPr>
        </p:nvSpPr>
        <p:spPr>
          <a:xfrm>
            <a:off x="6846625" y="2107850"/>
            <a:ext cx="1452000" cy="8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Length at maturity </a:t>
            </a:r>
            <a:r>
              <a:rPr lang="en" sz="1800">
                <a:solidFill>
                  <a:srgbClr val="82CBC4"/>
                </a:solidFill>
              </a:rPr>
              <a:t>Lm</a:t>
            </a:r>
            <a:endParaRPr sz="1800">
              <a:solidFill>
                <a:srgbClr val="82CBC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"/>
          <p:cNvSpPr txBox="1"/>
          <p:nvPr>
            <p:ph type="title"/>
          </p:nvPr>
        </p:nvSpPr>
        <p:spPr>
          <a:xfrm>
            <a:off x="947550" y="548475"/>
            <a:ext cx="7290300" cy="5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Growth</a:t>
            </a:r>
            <a:endParaRPr sz="2400"/>
          </a:p>
        </p:txBody>
      </p:sp>
      <p:sp>
        <p:nvSpPr>
          <p:cNvPr id="298" name="Google Shape;298;p49"/>
          <p:cNvSpPr txBox="1"/>
          <p:nvPr>
            <p:ph idx="1" type="subTitle"/>
          </p:nvPr>
        </p:nvSpPr>
        <p:spPr>
          <a:xfrm>
            <a:off x="947550" y="4212225"/>
            <a:ext cx="7888200" cy="9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Fish tend to grow faster when they are young, with growth slowing and often leveling off at older ages</a:t>
            </a:r>
            <a:endParaRPr b="0" sz="1400"/>
          </a:p>
        </p:txBody>
      </p:sp>
      <p:pic>
        <p:nvPicPr>
          <p:cNvPr id="299" name="Google Shape;299;p49"/>
          <p:cNvPicPr preferRelativeResize="0"/>
          <p:nvPr/>
        </p:nvPicPr>
        <p:blipFill rotWithShape="1">
          <a:blip r:embed="rId3">
            <a:alphaModFix/>
          </a:blip>
          <a:srcRect b="0" l="0" r="0" t="16317"/>
          <a:stretch/>
        </p:blipFill>
        <p:spPr>
          <a:xfrm>
            <a:off x="1873650" y="1331050"/>
            <a:ext cx="5396700" cy="301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0"/>
          <p:cNvSpPr txBox="1"/>
          <p:nvPr>
            <p:ph type="title"/>
          </p:nvPr>
        </p:nvSpPr>
        <p:spPr>
          <a:xfrm>
            <a:off x="947550" y="548475"/>
            <a:ext cx="7290300" cy="5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Growth in weight</a:t>
            </a:r>
            <a:endParaRPr sz="2400"/>
          </a:p>
        </p:txBody>
      </p:sp>
      <p:sp>
        <p:nvSpPr>
          <p:cNvPr id="305" name="Google Shape;305;p50"/>
          <p:cNvSpPr txBox="1"/>
          <p:nvPr>
            <p:ph idx="1" type="subTitle"/>
          </p:nvPr>
        </p:nvSpPr>
        <p:spPr>
          <a:xfrm>
            <a:off x="947550" y="4212225"/>
            <a:ext cx="7888200" cy="9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Growth can also be expressed in weight</a:t>
            </a:r>
            <a:endParaRPr b="0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Weight increases with age and levels off at older ages</a:t>
            </a:r>
            <a:endParaRPr b="0" sz="1400"/>
          </a:p>
        </p:txBody>
      </p:sp>
      <p:pic>
        <p:nvPicPr>
          <p:cNvPr id="306" name="Google Shape;30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313" y="750863"/>
            <a:ext cx="5329374" cy="355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1"/>
          <p:cNvSpPr txBox="1"/>
          <p:nvPr>
            <p:ph type="title"/>
          </p:nvPr>
        </p:nvSpPr>
        <p:spPr>
          <a:xfrm>
            <a:off x="947550" y="548475"/>
            <a:ext cx="7290300" cy="5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Growth rate - K</a:t>
            </a:r>
            <a:endParaRPr sz="2400"/>
          </a:p>
        </p:txBody>
      </p:sp>
      <p:sp>
        <p:nvSpPr>
          <p:cNvPr id="312" name="Google Shape;312;p51"/>
          <p:cNvSpPr txBox="1"/>
          <p:nvPr>
            <p:ph idx="1" type="subTitle"/>
          </p:nvPr>
        </p:nvSpPr>
        <p:spPr>
          <a:xfrm>
            <a:off x="947550" y="4212225"/>
            <a:ext cx="7888200" cy="9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The growth coefficient, K, determines the curvature of the growth curve and tells us how quickly average maximum size is reached</a:t>
            </a:r>
            <a:endParaRPr b="0" sz="1400"/>
          </a:p>
        </p:txBody>
      </p:sp>
      <p:pic>
        <p:nvPicPr>
          <p:cNvPr id="313" name="Google Shape;313;p51"/>
          <p:cNvPicPr preferRelativeResize="0"/>
          <p:nvPr/>
        </p:nvPicPr>
        <p:blipFill rotWithShape="1">
          <a:blip r:embed="rId3">
            <a:alphaModFix/>
          </a:blip>
          <a:srcRect b="0" l="0" r="0" t="16317"/>
          <a:stretch/>
        </p:blipFill>
        <p:spPr>
          <a:xfrm>
            <a:off x="1873650" y="1331050"/>
            <a:ext cx="5396700" cy="3010674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51"/>
          <p:cNvSpPr/>
          <p:nvPr/>
        </p:nvSpPr>
        <p:spPr>
          <a:xfrm>
            <a:off x="3261838" y="2132459"/>
            <a:ext cx="458700" cy="426000"/>
          </a:xfrm>
          <a:prstGeom prst="ellipse">
            <a:avLst/>
          </a:prstGeom>
          <a:noFill/>
          <a:ln cap="flat" cmpd="sng" w="38100">
            <a:solidFill>
              <a:srgbClr val="82CB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2CBC4"/>
              </a:solidFill>
            </a:endParaRPr>
          </a:p>
        </p:txBody>
      </p:sp>
      <p:sp>
        <p:nvSpPr>
          <p:cNvPr id="315" name="Google Shape;315;p51"/>
          <p:cNvSpPr txBox="1"/>
          <p:nvPr/>
        </p:nvSpPr>
        <p:spPr>
          <a:xfrm>
            <a:off x="3449700" y="2397488"/>
            <a:ext cx="22446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Growth coefficient</a:t>
            </a:r>
            <a:endParaRPr sz="16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Fishery lexicon: K</a:t>
            </a:r>
            <a:endParaRPr sz="16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2"/>
          <p:cNvSpPr txBox="1"/>
          <p:nvPr>
            <p:ph type="title"/>
          </p:nvPr>
        </p:nvSpPr>
        <p:spPr>
          <a:xfrm>
            <a:off x="947550" y="548475"/>
            <a:ext cx="7290300" cy="5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Average maximum size</a:t>
            </a:r>
            <a:r>
              <a:rPr lang="en" sz="2400"/>
              <a:t> - Linf</a:t>
            </a:r>
            <a:endParaRPr sz="2400"/>
          </a:p>
        </p:txBody>
      </p:sp>
      <p:sp>
        <p:nvSpPr>
          <p:cNvPr id="321" name="Google Shape;321;p52"/>
          <p:cNvSpPr txBox="1"/>
          <p:nvPr>
            <p:ph idx="1" type="subTitle"/>
          </p:nvPr>
        </p:nvSpPr>
        <p:spPr>
          <a:xfrm>
            <a:off x="947550" y="4212225"/>
            <a:ext cx="7888200" cy="9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Linf is not the longest fish ever observed but rather the </a:t>
            </a:r>
            <a:r>
              <a:rPr b="0" i="1" lang="en" sz="1400"/>
              <a:t>average</a:t>
            </a:r>
            <a:r>
              <a:rPr b="0" lang="en" sz="1400"/>
              <a:t> maximum length of the species</a:t>
            </a:r>
            <a:endParaRPr b="0" sz="1400"/>
          </a:p>
        </p:txBody>
      </p:sp>
      <p:pic>
        <p:nvPicPr>
          <p:cNvPr id="322" name="Google Shape;322;p52"/>
          <p:cNvPicPr preferRelativeResize="0"/>
          <p:nvPr/>
        </p:nvPicPr>
        <p:blipFill rotWithShape="1">
          <a:blip r:embed="rId3">
            <a:alphaModFix/>
          </a:blip>
          <a:srcRect b="0" l="0" r="0" t="16317"/>
          <a:stretch/>
        </p:blipFill>
        <p:spPr>
          <a:xfrm>
            <a:off x="1873650" y="1331050"/>
            <a:ext cx="5396700" cy="301067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2"/>
          <p:cNvSpPr/>
          <p:nvPr/>
        </p:nvSpPr>
        <p:spPr>
          <a:xfrm>
            <a:off x="6365850" y="1435825"/>
            <a:ext cx="190200" cy="189900"/>
          </a:xfrm>
          <a:prstGeom prst="ellipse">
            <a:avLst/>
          </a:prstGeom>
          <a:solidFill>
            <a:srgbClr val="82CBC4"/>
          </a:solidFill>
          <a:ln cap="flat" cmpd="sng" w="38100">
            <a:solidFill>
              <a:srgbClr val="82CB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2CBC4"/>
              </a:solidFill>
            </a:endParaRPr>
          </a:p>
        </p:txBody>
      </p:sp>
      <p:sp>
        <p:nvSpPr>
          <p:cNvPr id="324" name="Google Shape;324;p52"/>
          <p:cNvSpPr txBox="1"/>
          <p:nvPr/>
        </p:nvSpPr>
        <p:spPr>
          <a:xfrm>
            <a:off x="4853275" y="1764100"/>
            <a:ext cx="39234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Average maximum size</a:t>
            </a:r>
            <a:endParaRPr sz="16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Fishery lexicon: Loo, Linf</a:t>
            </a:r>
            <a:endParaRPr sz="11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(pronounced: “L-infinity”)</a:t>
            </a:r>
            <a:endParaRPr sz="11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300" y="1273350"/>
            <a:ext cx="4440699" cy="2960458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3"/>
          <p:cNvSpPr txBox="1"/>
          <p:nvPr>
            <p:ph type="title"/>
          </p:nvPr>
        </p:nvSpPr>
        <p:spPr>
          <a:xfrm>
            <a:off x="947550" y="539500"/>
            <a:ext cx="5773500" cy="8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Species </a:t>
            </a:r>
            <a:r>
              <a:rPr lang="en" sz="2400"/>
              <a:t>comparison</a:t>
            </a:r>
            <a:r>
              <a:rPr lang="en" sz="2400"/>
              <a:t> - Growth</a:t>
            </a:r>
            <a:endParaRPr sz="2400"/>
          </a:p>
        </p:txBody>
      </p:sp>
      <p:cxnSp>
        <p:nvCxnSpPr>
          <p:cNvPr id="331" name="Google Shape;331;p53"/>
          <p:cNvCxnSpPr/>
          <p:nvPr/>
        </p:nvCxnSpPr>
        <p:spPr>
          <a:xfrm>
            <a:off x="4568400" y="1570625"/>
            <a:ext cx="14700" cy="2530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2" name="Google Shape;332;p53"/>
          <p:cNvSpPr txBox="1"/>
          <p:nvPr>
            <p:ph type="title"/>
          </p:nvPr>
        </p:nvSpPr>
        <p:spPr>
          <a:xfrm>
            <a:off x="5726975" y="1379800"/>
            <a:ext cx="23610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Species B</a:t>
            </a:r>
            <a:endParaRPr sz="1400"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53"/>
          <p:cNvSpPr txBox="1"/>
          <p:nvPr>
            <p:ph idx="1" type="subTitle"/>
          </p:nvPr>
        </p:nvSpPr>
        <p:spPr>
          <a:xfrm>
            <a:off x="947550" y="4212225"/>
            <a:ext cx="7290300" cy="9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Growth rates vary between species</a:t>
            </a:r>
            <a:endParaRPr b="0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" sz="1400"/>
              <a:t>The two example species above reach the same average maximum size</a:t>
            </a:r>
            <a:r>
              <a:rPr b="0" lang="en" sz="1400"/>
              <a:t>, </a:t>
            </a:r>
            <a:r>
              <a:rPr b="0" lang="en" sz="1400"/>
              <a:t>but differ in the curvature of the growth relationship</a:t>
            </a:r>
            <a:endParaRPr b="0" sz="1400"/>
          </a:p>
        </p:txBody>
      </p:sp>
      <p:sp>
        <p:nvSpPr>
          <p:cNvPr id="334" name="Google Shape;334;p53"/>
          <p:cNvSpPr txBox="1"/>
          <p:nvPr/>
        </p:nvSpPr>
        <p:spPr>
          <a:xfrm>
            <a:off x="1353575" y="1379800"/>
            <a:ext cx="282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2CBC4"/>
                </a:solidFill>
                <a:latin typeface="Roboto"/>
                <a:ea typeface="Roboto"/>
                <a:cs typeface="Roboto"/>
                <a:sym typeface="Roboto"/>
              </a:rPr>
              <a:t>Species A</a:t>
            </a:r>
            <a:endParaRPr>
              <a:solidFill>
                <a:srgbClr val="82CB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5" name="Google Shape;33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350" y="1348687"/>
            <a:ext cx="4355001" cy="290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gital Nomad by Slidesgo">
  <a:themeElements>
    <a:clrScheme name="Simple Light">
      <a:dk1>
        <a:srgbClr val="434343"/>
      </a:dk1>
      <a:lt1>
        <a:srgbClr val="FFFFFF"/>
      </a:lt1>
      <a:dk2>
        <a:srgbClr val="49827D"/>
      </a:dk2>
      <a:lt2>
        <a:srgbClr val="434343"/>
      </a:lt2>
      <a:accent1>
        <a:srgbClr val="FFFFFF"/>
      </a:accent1>
      <a:accent2>
        <a:srgbClr val="49827D"/>
      </a:accent2>
      <a:accent3>
        <a:srgbClr val="434343"/>
      </a:accent3>
      <a:accent4>
        <a:srgbClr val="FFFFFF"/>
      </a:accent4>
      <a:accent5>
        <a:srgbClr val="49827D"/>
      </a:accent5>
      <a:accent6>
        <a:srgbClr val="434343"/>
      </a:accent6>
      <a:hlink>
        <a:srgbClr val="4982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