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Slab"/>
      <p:regular r:id="rId16"/>
      <p:bold r:id="rId17"/>
    </p:embeddedFont>
    <p:embeddedFont>
      <p:font typeface="Barlow Semi Condensed Light"/>
      <p:regular r:id="rId18"/>
      <p:bold r:id="rId19"/>
      <p:italic r:id="rId20"/>
      <p:boldItalic r:id="rId21"/>
    </p:embeddedFont>
    <p:embeddedFont>
      <p:font typeface="Roboto"/>
      <p:regular r:id="rId22"/>
      <p:bold r:id="rId23"/>
      <p:italic r:id="rId24"/>
      <p:boldItalic r:id="rId25"/>
    </p:embeddedFont>
    <p:embeddedFont>
      <p:font typeface="Roboto Mono Light"/>
      <p:regular r:id="rId26"/>
      <p:bold r:id="rId27"/>
      <p:italic r:id="rId28"/>
      <p:boldItalic r:id="rId29"/>
    </p:embeddedFont>
    <p:embeddedFont>
      <p:font typeface="Roboto Light"/>
      <p:regular r:id="rId30"/>
      <p:bold r:id="rId31"/>
      <p:italic r:id="rId32"/>
      <p:boldItalic r:id="rId33"/>
    </p:embeddedFont>
    <p:embeddedFont>
      <p:font typeface="Reem Kufi"/>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SemiCondensedLight-italic.fntdata"/><Relationship Id="rId22" Type="http://schemas.openxmlformats.org/officeDocument/2006/relationships/font" Target="fonts/Roboto-regular.fntdata"/><Relationship Id="rId21" Type="http://schemas.openxmlformats.org/officeDocument/2006/relationships/font" Target="fonts/BarlowSemiCondensedLight-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onoLight-regular.fntdata"/><Relationship Id="rId25" Type="http://schemas.openxmlformats.org/officeDocument/2006/relationships/font" Target="fonts/Roboto-boldItalic.fntdata"/><Relationship Id="rId28" Type="http://schemas.openxmlformats.org/officeDocument/2006/relationships/font" Target="fonts/RobotoMonoLight-italic.fntdata"/><Relationship Id="rId27" Type="http://schemas.openxmlformats.org/officeDocument/2006/relationships/font" Target="fonts/RobotoMono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ono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bold.fntdata"/><Relationship Id="rId30" Type="http://schemas.openxmlformats.org/officeDocument/2006/relationships/font" Target="fonts/RobotoLight-regular.fntdata"/><Relationship Id="rId11" Type="http://schemas.openxmlformats.org/officeDocument/2006/relationships/slide" Target="slides/slide6.xml"/><Relationship Id="rId33" Type="http://schemas.openxmlformats.org/officeDocument/2006/relationships/font" Target="fonts/RobotoLight-boldItalic.fntdata"/><Relationship Id="rId10" Type="http://schemas.openxmlformats.org/officeDocument/2006/relationships/slide" Target="slides/slide5.xml"/><Relationship Id="rId32" Type="http://schemas.openxmlformats.org/officeDocument/2006/relationships/font" Target="fonts/RobotoLight-italic.fntdata"/><Relationship Id="rId13" Type="http://schemas.openxmlformats.org/officeDocument/2006/relationships/slide" Target="slides/slide8.xml"/><Relationship Id="rId35" Type="http://schemas.openxmlformats.org/officeDocument/2006/relationships/font" Target="fonts/ReemKufi-bold.fntdata"/><Relationship Id="rId12" Type="http://schemas.openxmlformats.org/officeDocument/2006/relationships/slide" Target="slides/slide7.xml"/><Relationship Id="rId34" Type="http://schemas.openxmlformats.org/officeDocument/2006/relationships/font" Target="fonts/ReemKufi-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bold.fntdata"/><Relationship Id="rId16" Type="http://schemas.openxmlformats.org/officeDocument/2006/relationships/font" Target="fonts/RobotoSlab-regular.fntdata"/><Relationship Id="rId19" Type="http://schemas.openxmlformats.org/officeDocument/2006/relationships/font" Target="fonts/BarlowSemiCondensedLight-bold.fntdata"/><Relationship Id="rId18" Type="http://schemas.openxmlformats.org/officeDocument/2006/relationships/font" Target="fonts/BarlowSemiCondensed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f9fd163214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f9fd163214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fc9600816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fc9600816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34343"/>
                </a:solidFill>
              </a:rPr>
              <a:t>Given that larger fish of a given species tend to produce more eggs and replenish the population at a higher rate, slot limits can help ensure that these larger fish are also protected (Barneche et al. 2018). Additionally, since fishers, especially recreational fishers, often target larger, “trophy” catches, slot limits can help prevent size truncation across a population as a result of this preference (Gwinn et al. 2015). Some research has shown that slot limits can oftentimes outperform minimum size limits for optimizing both biomass and yield (Ahrens et al. 2020). </a:t>
            </a:r>
            <a:endParaRPr sz="1200">
              <a:solidFill>
                <a:srgbClr val="434343"/>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Fish are able to grow and reach maturity before becoming vulnerable to fishing.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9fd163214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9fd163214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7513d96b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f7513d96b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f7513d96b8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f7513d96b8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7513d96b8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f7513d96b8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fc9600816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fc9600816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fc9600816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fc9600816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434343"/>
                </a:solidFill>
              </a:rPr>
              <a:t>A protected slot limit specifies a size range (both minimum and maximum) that prohibits take within the interval. Alternatively, harvestable slot limits define an interval within which take may occur. </a:t>
            </a:r>
            <a:endParaRPr sz="1000">
              <a:solidFill>
                <a:srgbClr val="434343"/>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fc960081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fc960081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f9fd163214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f9fd163214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0517C"/>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368000" y="1340500"/>
            <a:ext cx="6408000" cy="2052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
          <p:cNvSpPr txBox="1"/>
          <p:nvPr>
            <p:ph idx="1" type="subTitle"/>
          </p:nvPr>
        </p:nvSpPr>
        <p:spPr>
          <a:xfrm>
            <a:off x="2199750" y="3303975"/>
            <a:ext cx="4744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p:nvPr/>
        </p:nvSpPr>
        <p:spPr>
          <a:xfrm>
            <a:off x="1889925" y="1022525"/>
            <a:ext cx="5364129" cy="2991307"/>
          </a:xfrm>
          <a:custGeom>
            <a:rect b="b" l="l" r="r" t="t"/>
            <a:pathLst>
              <a:path extrusionOk="0" fill="none" h="84542" w="151604">
                <a:moveTo>
                  <a:pt x="151603" y="64704"/>
                </a:moveTo>
                <a:lnTo>
                  <a:pt x="151603" y="84541"/>
                </a:lnTo>
                <a:lnTo>
                  <a:pt x="0" y="84541"/>
                </a:lnTo>
                <a:lnTo>
                  <a:pt x="0" y="0"/>
                </a:lnTo>
                <a:lnTo>
                  <a:pt x="75397"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0517C"/>
        </a:solidFill>
      </p:bgPr>
    </p:bg>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518425"/>
            <a:ext cx="8520600" cy="19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2000"/>
              <a:buNone/>
              <a:defRPr sz="72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1"/>
          <p:cNvSpPr txBox="1"/>
          <p:nvPr>
            <p:ph idx="1" type="subTitle"/>
          </p:nvPr>
        </p:nvSpPr>
        <p:spPr>
          <a:xfrm>
            <a:off x="2142150" y="3358025"/>
            <a:ext cx="4859700" cy="117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l">
              <a:lnSpc>
                <a:spcPct val="100000"/>
              </a:lnSpc>
              <a:spcBef>
                <a:spcPts val="1600"/>
              </a:spcBef>
              <a:spcAft>
                <a:spcPts val="0"/>
              </a:spcAft>
              <a:buSzPts val="1400"/>
              <a:buNone/>
              <a:defRPr sz="1600">
                <a:solidFill>
                  <a:schemeClr val="lt1"/>
                </a:solidFill>
              </a:defRPr>
            </a:lvl2pPr>
            <a:lvl3pPr lvl="2" algn="l">
              <a:lnSpc>
                <a:spcPct val="100000"/>
              </a:lnSpc>
              <a:spcBef>
                <a:spcPts val="1600"/>
              </a:spcBef>
              <a:spcAft>
                <a:spcPts val="0"/>
              </a:spcAft>
              <a:buSzPts val="1400"/>
              <a:buNone/>
              <a:defRPr sz="1600">
                <a:solidFill>
                  <a:schemeClr val="lt1"/>
                </a:solidFill>
              </a:defRPr>
            </a:lvl3pPr>
            <a:lvl4pPr lvl="3" algn="l">
              <a:lnSpc>
                <a:spcPct val="100000"/>
              </a:lnSpc>
              <a:spcBef>
                <a:spcPts val="1600"/>
              </a:spcBef>
              <a:spcAft>
                <a:spcPts val="0"/>
              </a:spcAft>
              <a:buSzPts val="1400"/>
              <a:buNone/>
              <a:defRPr sz="1600">
                <a:solidFill>
                  <a:schemeClr val="lt1"/>
                </a:solidFill>
              </a:defRPr>
            </a:lvl4pPr>
            <a:lvl5pPr lvl="4" algn="l">
              <a:lnSpc>
                <a:spcPct val="100000"/>
              </a:lnSpc>
              <a:spcBef>
                <a:spcPts val="1600"/>
              </a:spcBef>
              <a:spcAft>
                <a:spcPts val="0"/>
              </a:spcAft>
              <a:buSzPts val="1400"/>
              <a:buNone/>
              <a:defRPr sz="1600">
                <a:solidFill>
                  <a:schemeClr val="lt1"/>
                </a:solidFill>
              </a:defRPr>
            </a:lvl5pPr>
            <a:lvl6pPr lvl="5" algn="l">
              <a:lnSpc>
                <a:spcPct val="100000"/>
              </a:lnSpc>
              <a:spcBef>
                <a:spcPts val="1600"/>
              </a:spcBef>
              <a:spcAft>
                <a:spcPts val="0"/>
              </a:spcAft>
              <a:buSzPts val="1400"/>
              <a:buNone/>
              <a:defRPr sz="1600">
                <a:solidFill>
                  <a:schemeClr val="lt1"/>
                </a:solidFill>
              </a:defRPr>
            </a:lvl6pPr>
            <a:lvl7pPr lvl="6" algn="l">
              <a:lnSpc>
                <a:spcPct val="100000"/>
              </a:lnSpc>
              <a:spcBef>
                <a:spcPts val="1600"/>
              </a:spcBef>
              <a:spcAft>
                <a:spcPts val="0"/>
              </a:spcAft>
              <a:buSzPts val="1400"/>
              <a:buNone/>
              <a:defRPr sz="1600">
                <a:solidFill>
                  <a:schemeClr val="lt1"/>
                </a:solidFill>
              </a:defRPr>
            </a:lvl7pPr>
            <a:lvl8pPr lvl="7" algn="l">
              <a:lnSpc>
                <a:spcPct val="100000"/>
              </a:lnSpc>
              <a:spcBef>
                <a:spcPts val="1600"/>
              </a:spcBef>
              <a:spcAft>
                <a:spcPts val="0"/>
              </a:spcAft>
              <a:buSzPts val="1400"/>
              <a:buNone/>
              <a:defRPr sz="1600">
                <a:solidFill>
                  <a:schemeClr val="lt1"/>
                </a:solidFill>
              </a:defRPr>
            </a:lvl8pPr>
            <a:lvl9pPr lvl="8" algn="l">
              <a:lnSpc>
                <a:spcPct val="100000"/>
              </a:lnSpc>
              <a:spcBef>
                <a:spcPts val="1600"/>
              </a:spcBef>
              <a:spcAft>
                <a:spcPts val="1600"/>
              </a:spcAft>
              <a:buSzPts val="1400"/>
              <a:buNone/>
              <a:defRPr sz="1600">
                <a:solidFill>
                  <a:schemeClr val="lt1"/>
                </a:solidFill>
              </a:defRPr>
            </a:lvl9pPr>
          </a:lstStyle>
          <a:p/>
        </p:txBody>
      </p:sp>
      <p:sp>
        <p:nvSpPr>
          <p:cNvPr id="51" name="Google Shape;51;p11"/>
          <p:cNvSpPr/>
          <p:nvPr/>
        </p:nvSpPr>
        <p:spPr>
          <a:xfrm>
            <a:off x="1957938" y="1843163"/>
            <a:ext cx="5228133" cy="2066766"/>
          </a:xfrm>
          <a:custGeom>
            <a:rect b="b" l="l" r="r" t="t"/>
            <a:pathLst>
              <a:path extrusionOk="0" fill="none" h="59941" w="151628">
                <a:moveTo>
                  <a:pt x="61918" y="0"/>
                </a:moveTo>
                <a:lnTo>
                  <a:pt x="151628" y="0"/>
                </a:lnTo>
                <a:lnTo>
                  <a:pt x="151628" y="39294"/>
                </a:lnTo>
                <a:lnTo>
                  <a:pt x="1" y="39294"/>
                </a:lnTo>
                <a:lnTo>
                  <a:pt x="1" y="599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bg>
      <p:bgPr>
        <a:solidFill>
          <a:srgbClr val="00517C"/>
        </a:solidFill>
      </p:bgPr>
    </p:bg>
    <p:spTree>
      <p:nvGrpSpPr>
        <p:cNvPr id="52" name="Shape 52"/>
        <p:cNvGrpSpPr/>
        <p:nvPr/>
      </p:nvGrpSpPr>
      <p:grpSpPr>
        <a:xfrm>
          <a:off x="0" y="0"/>
          <a:ext cx="0" cy="0"/>
          <a:chOff x="0" y="0"/>
          <a:chExt cx="0" cy="0"/>
        </a:xfrm>
      </p:grpSpPr>
      <p:sp>
        <p:nvSpPr>
          <p:cNvPr id="53" name="Google Shape;53;p12"/>
          <p:cNvSpPr txBox="1"/>
          <p:nvPr>
            <p:ph type="title"/>
          </p:nvPr>
        </p:nvSpPr>
        <p:spPr>
          <a:xfrm>
            <a:off x="5262075" y="1080800"/>
            <a:ext cx="2798700" cy="76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54" name="Google Shape;54;p12"/>
          <p:cNvSpPr txBox="1"/>
          <p:nvPr>
            <p:ph idx="1" type="subTitle"/>
          </p:nvPr>
        </p:nvSpPr>
        <p:spPr>
          <a:xfrm>
            <a:off x="5262075" y="1695200"/>
            <a:ext cx="2798700" cy="6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ctr">
              <a:lnSpc>
                <a:spcPct val="100000"/>
              </a:lnSpc>
              <a:spcBef>
                <a:spcPts val="1600"/>
              </a:spcBef>
              <a:spcAft>
                <a:spcPts val="0"/>
              </a:spcAft>
              <a:buSzPts val="1400"/>
              <a:buNone/>
              <a:defRPr sz="1600">
                <a:solidFill>
                  <a:schemeClr val="lt1"/>
                </a:solidFill>
              </a:defRPr>
            </a:lvl2pPr>
            <a:lvl3pPr lvl="2" algn="ctr">
              <a:lnSpc>
                <a:spcPct val="100000"/>
              </a:lnSpc>
              <a:spcBef>
                <a:spcPts val="1600"/>
              </a:spcBef>
              <a:spcAft>
                <a:spcPts val="0"/>
              </a:spcAft>
              <a:buSzPts val="1400"/>
              <a:buNone/>
              <a:defRPr sz="1600">
                <a:solidFill>
                  <a:schemeClr val="lt1"/>
                </a:solidFill>
              </a:defRPr>
            </a:lvl3pPr>
            <a:lvl4pPr lvl="3" algn="ctr">
              <a:lnSpc>
                <a:spcPct val="100000"/>
              </a:lnSpc>
              <a:spcBef>
                <a:spcPts val="1600"/>
              </a:spcBef>
              <a:spcAft>
                <a:spcPts val="0"/>
              </a:spcAft>
              <a:buSzPts val="1400"/>
              <a:buNone/>
              <a:defRPr sz="1600">
                <a:solidFill>
                  <a:schemeClr val="lt1"/>
                </a:solidFill>
              </a:defRPr>
            </a:lvl4pPr>
            <a:lvl5pPr lvl="4" algn="ctr">
              <a:lnSpc>
                <a:spcPct val="100000"/>
              </a:lnSpc>
              <a:spcBef>
                <a:spcPts val="1600"/>
              </a:spcBef>
              <a:spcAft>
                <a:spcPts val="0"/>
              </a:spcAft>
              <a:buSzPts val="1400"/>
              <a:buNone/>
              <a:defRPr sz="1600">
                <a:solidFill>
                  <a:schemeClr val="lt1"/>
                </a:solidFill>
              </a:defRPr>
            </a:lvl5pPr>
            <a:lvl6pPr lvl="5" algn="ctr">
              <a:lnSpc>
                <a:spcPct val="100000"/>
              </a:lnSpc>
              <a:spcBef>
                <a:spcPts val="1600"/>
              </a:spcBef>
              <a:spcAft>
                <a:spcPts val="0"/>
              </a:spcAft>
              <a:buSzPts val="1400"/>
              <a:buNone/>
              <a:defRPr sz="1600">
                <a:solidFill>
                  <a:schemeClr val="lt1"/>
                </a:solidFill>
              </a:defRPr>
            </a:lvl6pPr>
            <a:lvl7pPr lvl="6" algn="ctr">
              <a:lnSpc>
                <a:spcPct val="100000"/>
              </a:lnSpc>
              <a:spcBef>
                <a:spcPts val="1600"/>
              </a:spcBef>
              <a:spcAft>
                <a:spcPts val="0"/>
              </a:spcAft>
              <a:buSzPts val="1400"/>
              <a:buNone/>
              <a:defRPr sz="1600">
                <a:solidFill>
                  <a:schemeClr val="lt1"/>
                </a:solidFill>
              </a:defRPr>
            </a:lvl7pPr>
            <a:lvl8pPr lvl="7" algn="ctr">
              <a:lnSpc>
                <a:spcPct val="100000"/>
              </a:lnSpc>
              <a:spcBef>
                <a:spcPts val="1600"/>
              </a:spcBef>
              <a:spcAft>
                <a:spcPts val="0"/>
              </a:spcAft>
              <a:buSzPts val="1400"/>
              <a:buNone/>
              <a:defRPr sz="1600">
                <a:solidFill>
                  <a:schemeClr val="lt1"/>
                </a:solidFill>
              </a:defRPr>
            </a:lvl8pPr>
            <a:lvl9pPr lvl="8" algn="ctr">
              <a:lnSpc>
                <a:spcPct val="100000"/>
              </a:lnSpc>
              <a:spcBef>
                <a:spcPts val="1600"/>
              </a:spcBef>
              <a:spcAft>
                <a:spcPts val="1600"/>
              </a:spcAft>
              <a:buSzPts val="1400"/>
              <a:buNone/>
              <a:defRPr sz="1600">
                <a:solidFill>
                  <a:schemeClr val="lt1"/>
                </a:solidFill>
              </a:defRPr>
            </a:lvl9pPr>
          </a:lstStyle>
          <a:p/>
        </p:txBody>
      </p:sp>
      <p:sp>
        <p:nvSpPr>
          <p:cNvPr id="55" name="Google Shape;55;p12"/>
          <p:cNvSpPr txBox="1"/>
          <p:nvPr>
            <p:ph idx="2" type="title"/>
          </p:nvPr>
        </p:nvSpPr>
        <p:spPr>
          <a:xfrm>
            <a:off x="1283850" y="1080800"/>
            <a:ext cx="2798700" cy="76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6000"/>
              <a:buNone/>
              <a:defRPr sz="4000">
                <a:solidFill>
                  <a:schemeClr val="lt1"/>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56" name="Google Shape;56;p12"/>
          <p:cNvSpPr txBox="1"/>
          <p:nvPr>
            <p:ph idx="3" type="subTitle"/>
          </p:nvPr>
        </p:nvSpPr>
        <p:spPr>
          <a:xfrm>
            <a:off x="1284050" y="1695200"/>
            <a:ext cx="2798700" cy="6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lgn="ctr">
              <a:lnSpc>
                <a:spcPct val="100000"/>
              </a:lnSpc>
              <a:spcBef>
                <a:spcPts val="1600"/>
              </a:spcBef>
              <a:spcAft>
                <a:spcPts val="0"/>
              </a:spcAft>
              <a:buSzPts val="1400"/>
              <a:buNone/>
              <a:defRPr sz="1600">
                <a:solidFill>
                  <a:schemeClr val="lt1"/>
                </a:solidFill>
              </a:defRPr>
            </a:lvl2pPr>
            <a:lvl3pPr lvl="2" algn="ctr">
              <a:lnSpc>
                <a:spcPct val="100000"/>
              </a:lnSpc>
              <a:spcBef>
                <a:spcPts val="1600"/>
              </a:spcBef>
              <a:spcAft>
                <a:spcPts val="0"/>
              </a:spcAft>
              <a:buSzPts val="1400"/>
              <a:buNone/>
              <a:defRPr sz="1600">
                <a:solidFill>
                  <a:schemeClr val="lt1"/>
                </a:solidFill>
              </a:defRPr>
            </a:lvl3pPr>
            <a:lvl4pPr lvl="3" algn="ctr">
              <a:lnSpc>
                <a:spcPct val="100000"/>
              </a:lnSpc>
              <a:spcBef>
                <a:spcPts val="1600"/>
              </a:spcBef>
              <a:spcAft>
                <a:spcPts val="0"/>
              </a:spcAft>
              <a:buSzPts val="1400"/>
              <a:buNone/>
              <a:defRPr sz="1600">
                <a:solidFill>
                  <a:schemeClr val="lt1"/>
                </a:solidFill>
              </a:defRPr>
            </a:lvl4pPr>
            <a:lvl5pPr lvl="4" algn="ctr">
              <a:lnSpc>
                <a:spcPct val="100000"/>
              </a:lnSpc>
              <a:spcBef>
                <a:spcPts val="1600"/>
              </a:spcBef>
              <a:spcAft>
                <a:spcPts val="0"/>
              </a:spcAft>
              <a:buSzPts val="1400"/>
              <a:buNone/>
              <a:defRPr sz="1600">
                <a:solidFill>
                  <a:schemeClr val="lt1"/>
                </a:solidFill>
              </a:defRPr>
            </a:lvl5pPr>
            <a:lvl6pPr lvl="5" algn="ctr">
              <a:lnSpc>
                <a:spcPct val="100000"/>
              </a:lnSpc>
              <a:spcBef>
                <a:spcPts val="1600"/>
              </a:spcBef>
              <a:spcAft>
                <a:spcPts val="0"/>
              </a:spcAft>
              <a:buSzPts val="1400"/>
              <a:buNone/>
              <a:defRPr sz="1600">
                <a:solidFill>
                  <a:schemeClr val="lt1"/>
                </a:solidFill>
              </a:defRPr>
            </a:lvl6pPr>
            <a:lvl7pPr lvl="6" algn="ctr">
              <a:lnSpc>
                <a:spcPct val="100000"/>
              </a:lnSpc>
              <a:spcBef>
                <a:spcPts val="1600"/>
              </a:spcBef>
              <a:spcAft>
                <a:spcPts val="0"/>
              </a:spcAft>
              <a:buSzPts val="1400"/>
              <a:buNone/>
              <a:defRPr sz="1600">
                <a:solidFill>
                  <a:schemeClr val="lt1"/>
                </a:solidFill>
              </a:defRPr>
            </a:lvl7pPr>
            <a:lvl8pPr lvl="7" algn="ctr">
              <a:lnSpc>
                <a:spcPct val="100000"/>
              </a:lnSpc>
              <a:spcBef>
                <a:spcPts val="1600"/>
              </a:spcBef>
              <a:spcAft>
                <a:spcPts val="0"/>
              </a:spcAft>
              <a:buSzPts val="1400"/>
              <a:buNone/>
              <a:defRPr sz="1600">
                <a:solidFill>
                  <a:schemeClr val="lt1"/>
                </a:solidFill>
              </a:defRPr>
            </a:lvl8pPr>
            <a:lvl9pPr lvl="8" algn="ctr">
              <a:lnSpc>
                <a:spcPct val="100000"/>
              </a:lnSpc>
              <a:spcBef>
                <a:spcPts val="1600"/>
              </a:spcBef>
              <a:spcAft>
                <a:spcPts val="1600"/>
              </a:spcAft>
              <a:buSzPts val="1400"/>
              <a:buNone/>
              <a:defRPr sz="1600">
                <a:solidFill>
                  <a:schemeClr val="lt1"/>
                </a:solidFill>
              </a:defRPr>
            </a:lvl9pPr>
          </a:lstStyle>
          <a:p/>
        </p:txBody>
      </p:sp>
      <p:sp>
        <p:nvSpPr>
          <p:cNvPr id="57" name="Google Shape;57;p12"/>
          <p:cNvSpPr/>
          <p:nvPr/>
        </p:nvSpPr>
        <p:spPr>
          <a:xfrm>
            <a:off x="1133175" y="9726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2"/>
          <p:cNvSpPr/>
          <p:nvPr/>
        </p:nvSpPr>
        <p:spPr>
          <a:xfrm>
            <a:off x="5096475" y="9726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1_1">
    <p:bg>
      <p:bgPr>
        <a:solidFill>
          <a:srgbClr val="00517C"/>
        </a:solidFill>
      </p:bgPr>
    </p:bg>
    <p:spTree>
      <p:nvGrpSpPr>
        <p:cNvPr id="59" name="Shape 59"/>
        <p:cNvGrpSpPr/>
        <p:nvPr/>
      </p:nvGrpSpPr>
      <p:grpSpPr>
        <a:xfrm>
          <a:off x="0" y="0"/>
          <a:ext cx="0" cy="0"/>
          <a:chOff x="0" y="0"/>
          <a:chExt cx="0" cy="0"/>
        </a:xfrm>
      </p:grpSpPr>
      <p:sp>
        <p:nvSpPr>
          <p:cNvPr id="60" name="Google Shape;60;p13"/>
          <p:cNvSpPr txBox="1"/>
          <p:nvPr>
            <p:ph type="title"/>
          </p:nvPr>
        </p:nvSpPr>
        <p:spPr>
          <a:xfrm>
            <a:off x="5262075" y="2300000"/>
            <a:ext cx="2798700" cy="766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82CBC4"/>
              </a:buClr>
              <a:buSzPts val="2400"/>
              <a:buFont typeface="Roboto"/>
              <a:buNone/>
              <a:defRPr sz="2400">
                <a:solidFill>
                  <a:srgbClr val="82CBC4"/>
                </a:solidFill>
                <a:latin typeface="Roboto"/>
                <a:ea typeface="Roboto"/>
                <a:cs typeface="Roboto"/>
                <a:sym typeface="Roboto"/>
              </a:defRPr>
            </a:lvl1pPr>
            <a:lvl2pPr lvl="1" rtl="0" algn="r">
              <a:lnSpc>
                <a:spcPct val="100000"/>
              </a:lnSpc>
              <a:spcBef>
                <a:spcPts val="0"/>
              </a:spcBef>
              <a:spcAft>
                <a:spcPts val="0"/>
              </a:spcAft>
              <a:buSzPts val="6000"/>
              <a:buNone/>
              <a:defRPr sz="6000"/>
            </a:lvl2pPr>
            <a:lvl3pPr lvl="2" rtl="0" algn="r">
              <a:lnSpc>
                <a:spcPct val="100000"/>
              </a:lnSpc>
              <a:spcBef>
                <a:spcPts val="0"/>
              </a:spcBef>
              <a:spcAft>
                <a:spcPts val="0"/>
              </a:spcAft>
              <a:buSzPts val="6000"/>
              <a:buNone/>
              <a:defRPr sz="6000"/>
            </a:lvl3pPr>
            <a:lvl4pPr lvl="3" rtl="0" algn="r">
              <a:lnSpc>
                <a:spcPct val="100000"/>
              </a:lnSpc>
              <a:spcBef>
                <a:spcPts val="0"/>
              </a:spcBef>
              <a:spcAft>
                <a:spcPts val="0"/>
              </a:spcAft>
              <a:buSzPts val="6000"/>
              <a:buNone/>
              <a:defRPr sz="6000"/>
            </a:lvl4pPr>
            <a:lvl5pPr lvl="4" rtl="0" algn="r">
              <a:lnSpc>
                <a:spcPct val="100000"/>
              </a:lnSpc>
              <a:spcBef>
                <a:spcPts val="0"/>
              </a:spcBef>
              <a:spcAft>
                <a:spcPts val="0"/>
              </a:spcAft>
              <a:buSzPts val="6000"/>
              <a:buNone/>
              <a:defRPr sz="6000"/>
            </a:lvl5pPr>
            <a:lvl6pPr lvl="5" rtl="0" algn="r">
              <a:lnSpc>
                <a:spcPct val="100000"/>
              </a:lnSpc>
              <a:spcBef>
                <a:spcPts val="0"/>
              </a:spcBef>
              <a:spcAft>
                <a:spcPts val="0"/>
              </a:spcAft>
              <a:buSzPts val="6000"/>
              <a:buNone/>
              <a:defRPr sz="6000"/>
            </a:lvl6pPr>
            <a:lvl7pPr lvl="6" rtl="0" algn="r">
              <a:lnSpc>
                <a:spcPct val="100000"/>
              </a:lnSpc>
              <a:spcBef>
                <a:spcPts val="0"/>
              </a:spcBef>
              <a:spcAft>
                <a:spcPts val="0"/>
              </a:spcAft>
              <a:buSzPts val="6000"/>
              <a:buNone/>
              <a:defRPr sz="6000"/>
            </a:lvl7pPr>
            <a:lvl8pPr lvl="7" rtl="0" algn="r">
              <a:lnSpc>
                <a:spcPct val="100000"/>
              </a:lnSpc>
              <a:spcBef>
                <a:spcPts val="0"/>
              </a:spcBef>
              <a:spcAft>
                <a:spcPts val="0"/>
              </a:spcAft>
              <a:buSzPts val="6000"/>
              <a:buNone/>
              <a:defRPr sz="6000"/>
            </a:lvl8pPr>
            <a:lvl9pPr lvl="8" rtl="0" algn="r">
              <a:lnSpc>
                <a:spcPct val="100000"/>
              </a:lnSpc>
              <a:spcBef>
                <a:spcPts val="0"/>
              </a:spcBef>
              <a:spcAft>
                <a:spcPts val="0"/>
              </a:spcAft>
              <a:buSzPts val="6000"/>
              <a:buNone/>
              <a:defRPr sz="6000"/>
            </a:lvl9pPr>
          </a:lstStyle>
          <a:p/>
        </p:txBody>
      </p:sp>
      <p:sp>
        <p:nvSpPr>
          <p:cNvPr id="61" name="Google Shape;61;p13"/>
          <p:cNvSpPr txBox="1"/>
          <p:nvPr>
            <p:ph idx="2" type="title"/>
          </p:nvPr>
        </p:nvSpPr>
        <p:spPr>
          <a:xfrm>
            <a:off x="1283850" y="2300000"/>
            <a:ext cx="2798700" cy="766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82CBC4"/>
              </a:buClr>
              <a:buSzPts val="2400"/>
              <a:buFont typeface="Roboto"/>
              <a:buNone/>
              <a:defRPr sz="2400">
                <a:solidFill>
                  <a:srgbClr val="82CBC4"/>
                </a:solidFill>
                <a:latin typeface="Roboto"/>
                <a:ea typeface="Roboto"/>
                <a:cs typeface="Roboto"/>
                <a:sym typeface="Roboto"/>
              </a:defRPr>
            </a:lvl1pPr>
            <a:lvl2pPr lvl="1" rtl="0" algn="r">
              <a:lnSpc>
                <a:spcPct val="100000"/>
              </a:lnSpc>
              <a:spcBef>
                <a:spcPts val="0"/>
              </a:spcBef>
              <a:spcAft>
                <a:spcPts val="0"/>
              </a:spcAft>
              <a:buSzPts val="6000"/>
              <a:buNone/>
              <a:defRPr sz="6000"/>
            </a:lvl2pPr>
            <a:lvl3pPr lvl="2" rtl="0" algn="r">
              <a:lnSpc>
                <a:spcPct val="100000"/>
              </a:lnSpc>
              <a:spcBef>
                <a:spcPts val="0"/>
              </a:spcBef>
              <a:spcAft>
                <a:spcPts val="0"/>
              </a:spcAft>
              <a:buSzPts val="6000"/>
              <a:buNone/>
              <a:defRPr sz="6000"/>
            </a:lvl3pPr>
            <a:lvl4pPr lvl="3" rtl="0" algn="r">
              <a:lnSpc>
                <a:spcPct val="100000"/>
              </a:lnSpc>
              <a:spcBef>
                <a:spcPts val="0"/>
              </a:spcBef>
              <a:spcAft>
                <a:spcPts val="0"/>
              </a:spcAft>
              <a:buSzPts val="6000"/>
              <a:buNone/>
              <a:defRPr sz="6000"/>
            </a:lvl4pPr>
            <a:lvl5pPr lvl="4" rtl="0" algn="r">
              <a:lnSpc>
                <a:spcPct val="100000"/>
              </a:lnSpc>
              <a:spcBef>
                <a:spcPts val="0"/>
              </a:spcBef>
              <a:spcAft>
                <a:spcPts val="0"/>
              </a:spcAft>
              <a:buSzPts val="6000"/>
              <a:buNone/>
              <a:defRPr sz="6000"/>
            </a:lvl5pPr>
            <a:lvl6pPr lvl="5" rtl="0" algn="r">
              <a:lnSpc>
                <a:spcPct val="100000"/>
              </a:lnSpc>
              <a:spcBef>
                <a:spcPts val="0"/>
              </a:spcBef>
              <a:spcAft>
                <a:spcPts val="0"/>
              </a:spcAft>
              <a:buSzPts val="6000"/>
              <a:buNone/>
              <a:defRPr sz="6000"/>
            </a:lvl6pPr>
            <a:lvl7pPr lvl="6" rtl="0" algn="r">
              <a:lnSpc>
                <a:spcPct val="100000"/>
              </a:lnSpc>
              <a:spcBef>
                <a:spcPts val="0"/>
              </a:spcBef>
              <a:spcAft>
                <a:spcPts val="0"/>
              </a:spcAft>
              <a:buSzPts val="6000"/>
              <a:buNone/>
              <a:defRPr sz="6000"/>
            </a:lvl7pPr>
            <a:lvl8pPr lvl="7" rtl="0" algn="r">
              <a:lnSpc>
                <a:spcPct val="100000"/>
              </a:lnSpc>
              <a:spcBef>
                <a:spcPts val="0"/>
              </a:spcBef>
              <a:spcAft>
                <a:spcPts val="0"/>
              </a:spcAft>
              <a:buSzPts val="6000"/>
              <a:buNone/>
              <a:defRPr sz="6000"/>
            </a:lvl8pPr>
            <a:lvl9pPr lvl="8" rtl="0" algn="r">
              <a:lnSpc>
                <a:spcPct val="100000"/>
              </a:lnSpc>
              <a:spcBef>
                <a:spcPts val="0"/>
              </a:spcBef>
              <a:spcAft>
                <a:spcPts val="0"/>
              </a:spcAft>
              <a:buSzPts val="6000"/>
              <a:buNone/>
              <a:defRPr sz="6000"/>
            </a:lvl9pPr>
          </a:lstStyle>
          <a:p/>
        </p:txBody>
      </p:sp>
      <p:sp>
        <p:nvSpPr>
          <p:cNvPr id="62" name="Google Shape;62;p13"/>
          <p:cNvSpPr/>
          <p:nvPr/>
        </p:nvSpPr>
        <p:spPr>
          <a:xfrm>
            <a:off x="1133175" y="21918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3"/>
          <p:cNvSpPr/>
          <p:nvPr/>
        </p:nvSpPr>
        <p:spPr>
          <a:xfrm>
            <a:off x="5096475" y="2191800"/>
            <a:ext cx="2698807" cy="1348503"/>
          </a:xfrm>
          <a:custGeom>
            <a:rect b="b" l="l" r="r" t="t"/>
            <a:pathLst>
              <a:path extrusionOk="0" fill="none" h="37723" w="91687">
                <a:moveTo>
                  <a:pt x="26197" y="1"/>
                </a:moveTo>
                <a:lnTo>
                  <a:pt x="1" y="1"/>
                </a:lnTo>
                <a:lnTo>
                  <a:pt x="1" y="37723"/>
                </a:lnTo>
                <a:lnTo>
                  <a:pt x="91687" y="37723"/>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3"/>
          <p:cNvSpPr txBox="1"/>
          <p:nvPr>
            <p:ph idx="3" type="title"/>
          </p:nvPr>
        </p:nvSpPr>
        <p:spPr>
          <a:xfrm>
            <a:off x="967000" y="539500"/>
            <a:ext cx="7093800" cy="1205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1">
  <p:cSld name="CUSTOM_11_1_1">
    <p:bg>
      <p:bgPr>
        <a:solidFill>
          <a:srgbClr val="00517C"/>
        </a:solidFill>
      </p:bgPr>
    </p:bg>
    <p:spTree>
      <p:nvGrpSpPr>
        <p:cNvPr id="65" name="Shape 65"/>
        <p:cNvGrpSpPr/>
        <p:nvPr/>
      </p:nvGrpSpPr>
      <p:grpSpPr>
        <a:xfrm>
          <a:off x="0" y="0"/>
          <a:ext cx="0" cy="0"/>
          <a:chOff x="0" y="0"/>
          <a:chExt cx="0" cy="0"/>
        </a:xfrm>
      </p:grpSpPr>
      <p:sp>
        <p:nvSpPr>
          <p:cNvPr id="66" name="Google Shape;66;p14"/>
          <p:cNvSpPr/>
          <p:nvPr/>
        </p:nvSpPr>
        <p:spPr>
          <a:xfrm>
            <a:off x="6308625"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type="title"/>
          </p:nvPr>
        </p:nvSpPr>
        <p:spPr>
          <a:xfrm>
            <a:off x="967000" y="539500"/>
            <a:ext cx="7093800" cy="1205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68" name="Google Shape;68;p14"/>
          <p:cNvSpPr txBox="1"/>
          <p:nvPr>
            <p:ph idx="1" type="subTitle"/>
          </p:nvPr>
        </p:nvSpPr>
        <p:spPr>
          <a:xfrm>
            <a:off x="6523425"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69" name="Google Shape;69;p14"/>
          <p:cNvSpPr/>
          <p:nvPr/>
        </p:nvSpPr>
        <p:spPr>
          <a:xfrm>
            <a:off x="6824163"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3384150"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ph idx="2" type="subTitle"/>
          </p:nvPr>
        </p:nvSpPr>
        <p:spPr>
          <a:xfrm>
            <a:off x="3598950"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72" name="Google Shape;72;p14"/>
          <p:cNvSpPr/>
          <p:nvPr/>
        </p:nvSpPr>
        <p:spPr>
          <a:xfrm>
            <a:off x="3899688"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459675" y="2281600"/>
            <a:ext cx="2375700" cy="2308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txBox="1"/>
          <p:nvPr>
            <p:ph idx="3" type="subTitle"/>
          </p:nvPr>
        </p:nvSpPr>
        <p:spPr>
          <a:xfrm>
            <a:off x="674475" y="2751850"/>
            <a:ext cx="1946100" cy="1368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75" name="Google Shape;75;p14"/>
          <p:cNvSpPr/>
          <p:nvPr/>
        </p:nvSpPr>
        <p:spPr>
          <a:xfrm>
            <a:off x="975213" y="1899625"/>
            <a:ext cx="13446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1 1">
  <p:cSld name="CUSTOM_11_1_1_1">
    <p:bg>
      <p:bgPr>
        <a:solidFill>
          <a:srgbClr val="00517C"/>
        </a:solidFill>
      </p:bgPr>
    </p:bg>
    <p:spTree>
      <p:nvGrpSpPr>
        <p:cNvPr id="76" name="Shape 76"/>
        <p:cNvGrpSpPr/>
        <p:nvPr/>
      </p:nvGrpSpPr>
      <p:grpSpPr>
        <a:xfrm>
          <a:off x="0" y="0"/>
          <a:ext cx="0" cy="0"/>
          <a:chOff x="0" y="0"/>
          <a:chExt cx="0" cy="0"/>
        </a:xfrm>
      </p:grpSpPr>
      <p:sp>
        <p:nvSpPr>
          <p:cNvPr id="77" name="Google Shape;77;p15"/>
          <p:cNvSpPr txBox="1"/>
          <p:nvPr>
            <p:ph type="title"/>
          </p:nvPr>
        </p:nvSpPr>
        <p:spPr>
          <a:xfrm>
            <a:off x="967000" y="539500"/>
            <a:ext cx="7093800" cy="793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78" name="Google Shape;78;p15"/>
          <p:cNvSpPr/>
          <p:nvPr/>
        </p:nvSpPr>
        <p:spPr>
          <a:xfrm>
            <a:off x="4991275" y="1894700"/>
            <a:ext cx="3457500" cy="2695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 type="subTitle"/>
          </p:nvPr>
        </p:nvSpPr>
        <p:spPr>
          <a:xfrm>
            <a:off x="5303875" y="2169275"/>
            <a:ext cx="2832000" cy="2169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80" name="Google Shape;80;p15"/>
          <p:cNvSpPr/>
          <p:nvPr/>
        </p:nvSpPr>
        <p:spPr>
          <a:xfrm>
            <a:off x="695200" y="1894600"/>
            <a:ext cx="3457500" cy="2695500"/>
          </a:xfrm>
          <a:prstGeom prst="rect">
            <a:avLst/>
          </a:prstGeom>
          <a:solidFill>
            <a:srgbClr val="009688">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ph idx="2" type="subTitle"/>
          </p:nvPr>
        </p:nvSpPr>
        <p:spPr>
          <a:xfrm>
            <a:off x="1007800" y="2169300"/>
            <a:ext cx="2832300" cy="2169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1800"/>
              <a:buNone/>
              <a:defRPr>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82" name="Google Shape;82;p15"/>
          <p:cNvSpPr/>
          <p:nvPr/>
        </p:nvSpPr>
        <p:spPr>
          <a:xfrm>
            <a:off x="1182410" y="1518550"/>
            <a:ext cx="24831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5478485" y="1518550"/>
            <a:ext cx="2483100" cy="3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4">
    <p:bg>
      <p:bgPr>
        <a:solidFill>
          <a:srgbClr val="00517C"/>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397100" y="2751175"/>
            <a:ext cx="4779900" cy="1857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434343"/>
              </a:buClr>
              <a:buSzPts val="3400"/>
              <a:buNone/>
              <a:defRPr sz="3400">
                <a:solidFill>
                  <a:schemeClr val="lt1"/>
                </a:solidFill>
              </a:defRPr>
            </a:lvl1pPr>
            <a:lvl2pPr lvl="1" algn="l">
              <a:lnSpc>
                <a:spcPct val="100000"/>
              </a:lnSpc>
              <a:spcBef>
                <a:spcPts val="0"/>
              </a:spcBef>
              <a:spcAft>
                <a:spcPts val="0"/>
              </a:spcAft>
              <a:buSzPts val="3300"/>
              <a:buNone/>
              <a:defRPr sz="3300"/>
            </a:lvl2pPr>
            <a:lvl3pPr lvl="2" algn="l">
              <a:lnSpc>
                <a:spcPct val="100000"/>
              </a:lnSpc>
              <a:spcBef>
                <a:spcPts val="0"/>
              </a:spcBef>
              <a:spcAft>
                <a:spcPts val="0"/>
              </a:spcAft>
              <a:buSzPts val="3300"/>
              <a:buNone/>
              <a:defRPr sz="3300"/>
            </a:lvl3pPr>
            <a:lvl4pPr lvl="3" algn="l">
              <a:lnSpc>
                <a:spcPct val="100000"/>
              </a:lnSpc>
              <a:spcBef>
                <a:spcPts val="0"/>
              </a:spcBef>
              <a:spcAft>
                <a:spcPts val="0"/>
              </a:spcAft>
              <a:buSzPts val="3300"/>
              <a:buNone/>
              <a:defRPr sz="3300"/>
            </a:lvl4pPr>
            <a:lvl5pPr lvl="4" algn="l">
              <a:lnSpc>
                <a:spcPct val="100000"/>
              </a:lnSpc>
              <a:spcBef>
                <a:spcPts val="0"/>
              </a:spcBef>
              <a:spcAft>
                <a:spcPts val="0"/>
              </a:spcAft>
              <a:buSzPts val="3300"/>
              <a:buNone/>
              <a:defRPr sz="3300"/>
            </a:lvl5pPr>
            <a:lvl6pPr lvl="5" algn="l">
              <a:lnSpc>
                <a:spcPct val="100000"/>
              </a:lnSpc>
              <a:spcBef>
                <a:spcPts val="0"/>
              </a:spcBef>
              <a:spcAft>
                <a:spcPts val="0"/>
              </a:spcAft>
              <a:buSzPts val="3300"/>
              <a:buNone/>
              <a:defRPr sz="3300"/>
            </a:lvl6pPr>
            <a:lvl7pPr lvl="6" algn="l">
              <a:lnSpc>
                <a:spcPct val="100000"/>
              </a:lnSpc>
              <a:spcBef>
                <a:spcPts val="0"/>
              </a:spcBef>
              <a:spcAft>
                <a:spcPts val="0"/>
              </a:spcAft>
              <a:buSzPts val="3300"/>
              <a:buNone/>
              <a:defRPr sz="3300"/>
            </a:lvl7pPr>
            <a:lvl8pPr lvl="7" algn="l">
              <a:lnSpc>
                <a:spcPct val="100000"/>
              </a:lnSpc>
              <a:spcBef>
                <a:spcPts val="0"/>
              </a:spcBef>
              <a:spcAft>
                <a:spcPts val="0"/>
              </a:spcAft>
              <a:buSzPts val="3300"/>
              <a:buNone/>
              <a:defRPr sz="3300"/>
            </a:lvl8pPr>
            <a:lvl9pPr lvl="8" algn="l">
              <a:lnSpc>
                <a:spcPct val="100000"/>
              </a:lnSpc>
              <a:spcBef>
                <a:spcPts val="0"/>
              </a:spcBef>
              <a:spcAft>
                <a:spcPts val="0"/>
              </a:spcAft>
              <a:buSzPts val="3300"/>
              <a:buNone/>
              <a:defRPr sz="3300"/>
            </a:lvl9pPr>
          </a:lstStyle>
          <a:p/>
        </p:txBody>
      </p:sp>
      <p:cxnSp>
        <p:nvCxnSpPr>
          <p:cNvPr id="87" name="Google Shape;87;p17"/>
          <p:cNvCxnSpPr/>
          <p:nvPr/>
        </p:nvCxnSpPr>
        <p:spPr>
          <a:xfrm flipH="1">
            <a:off x="726300" y="2747975"/>
            <a:ext cx="3845700" cy="1857300"/>
          </a:xfrm>
          <a:prstGeom prst="bentConnector3">
            <a:avLst>
              <a:gd fmla="val -100620" name="adj1"/>
            </a:avLst>
          </a:prstGeom>
          <a:noFill/>
          <a:ln cap="flat" cmpd="sng" w="38100">
            <a:solidFill>
              <a:schemeClr val="lt1"/>
            </a:solidFill>
            <a:prstDash val="solid"/>
            <a:round/>
            <a:headEnd len="sm" w="sm" type="none"/>
            <a:tailEnd len="sm" w="sm" type="none"/>
          </a:ln>
        </p:spPr>
      </p:cxnSp>
      <p:sp>
        <p:nvSpPr>
          <p:cNvPr id="88" name="Google Shape;88;p17"/>
          <p:cNvSpPr txBox="1"/>
          <p:nvPr/>
        </p:nvSpPr>
        <p:spPr>
          <a:xfrm>
            <a:off x="5972425" y="3624650"/>
            <a:ext cx="73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89" name="Shape 89"/>
        <p:cNvGrpSpPr/>
        <p:nvPr/>
      </p:nvGrpSpPr>
      <p:grpSpPr>
        <a:xfrm>
          <a:off x="0" y="0"/>
          <a:ext cx="0" cy="0"/>
          <a:chOff x="0" y="0"/>
          <a:chExt cx="0" cy="0"/>
        </a:xfrm>
      </p:grpSpPr>
      <p:sp>
        <p:nvSpPr>
          <p:cNvPr id="90" name="Google Shape;90;p18"/>
          <p:cNvSpPr txBox="1"/>
          <p:nvPr>
            <p:ph type="title"/>
          </p:nvPr>
        </p:nvSpPr>
        <p:spPr>
          <a:xfrm>
            <a:off x="5712375" y="539500"/>
            <a:ext cx="2463600" cy="1385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91" name="Google Shape;91;p18"/>
          <p:cNvSpPr txBox="1"/>
          <p:nvPr>
            <p:ph idx="1" type="subTitle"/>
          </p:nvPr>
        </p:nvSpPr>
        <p:spPr>
          <a:xfrm>
            <a:off x="975238" y="800100"/>
            <a:ext cx="3981900" cy="339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1600"/>
              </a:spcBef>
              <a:spcAft>
                <a:spcPts val="0"/>
              </a:spcAft>
              <a:buSzPts val="1400"/>
              <a:buNone/>
              <a:defRPr sz="1600"/>
            </a:lvl2pPr>
            <a:lvl3pPr lvl="2" algn="l">
              <a:lnSpc>
                <a:spcPct val="115000"/>
              </a:lnSpc>
              <a:spcBef>
                <a:spcPts val="1600"/>
              </a:spcBef>
              <a:spcAft>
                <a:spcPts val="0"/>
              </a:spcAft>
              <a:buSzPts val="1400"/>
              <a:buNone/>
              <a:defRPr sz="1600"/>
            </a:lvl3pPr>
            <a:lvl4pPr lvl="3" algn="l">
              <a:lnSpc>
                <a:spcPct val="115000"/>
              </a:lnSpc>
              <a:spcBef>
                <a:spcPts val="1600"/>
              </a:spcBef>
              <a:spcAft>
                <a:spcPts val="0"/>
              </a:spcAft>
              <a:buSzPts val="1400"/>
              <a:buNone/>
              <a:defRPr sz="1600"/>
            </a:lvl4pPr>
            <a:lvl5pPr lvl="4" algn="l">
              <a:lnSpc>
                <a:spcPct val="115000"/>
              </a:lnSpc>
              <a:spcBef>
                <a:spcPts val="1600"/>
              </a:spcBef>
              <a:spcAft>
                <a:spcPts val="0"/>
              </a:spcAft>
              <a:buSzPts val="1400"/>
              <a:buNone/>
              <a:defRPr sz="1600"/>
            </a:lvl5pPr>
            <a:lvl6pPr lvl="5" algn="l">
              <a:lnSpc>
                <a:spcPct val="115000"/>
              </a:lnSpc>
              <a:spcBef>
                <a:spcPts val="1600"/>
              </a:spcBef>
              <a:spcAft>
                <a:spcPts val="0"/>
              </a:spcAft>
              <a:buSzPts val="1400"/>
              <a:buNone/>
              <a:defRPr sz="1600"/>
            </a:lvl6pPr>
            <a:lvl7pPr lvl="6" algn="l">
              <a:lnSpc>
                <a:spcPct val="115000"/>
              </a:lnSpc>
              <a:spcBef>
                <a:spcPts val="1600"/>
              </a:spcBef>
              <a:spcAft>
                <a:spcPts val="0"/>
              </a:spcAft>
              <a:buSzPts val="1400"/>
              <a:buNone/>
              <a:defRPr sz="1600"/>
            </a:lvl7pPr>
            <a:lvl8pPr lvl="7" algn="l">
              <a:lnSpc>
                <a:spcPct val="115000"/>
              </a:lnSpc>
              <a:spcBef>
                <a:spcPts val="1600"/>
              </a:spcBef>
              <a:spcAft>
                <a:spcPts val="0"/>
              </a:spcAft>
              <a:buSzPts val="1400"/>
              <a:buNone/>
              <a:defRPr sz="1600"/>
            </a:lvl8pPr>
            <a:lvl9pPr lvl="8" algn="l">
              <a:lnSpc>
                <a:spcPct val="115000"/>
              </a:lnSpc>
              <a:spcBef>
                <a:spcPts val="1600"/>
              </a:spcBef>
              <a:spcAft>
                <a:spcPts val="1600"/>
              </a:spcAft>
              <a:buSzPts val="1400"/>
              <a:buNone/>
              <a:defRPr sz="1600"/>
            </a:lvl9pPr>
          </a:lstStyle>
          <a:p/>
        </p:txBody>
      </p:sp>
      <p:sp>
        <p:nvSpPr>
          <p:cNvPr id="92" name="Google Shape;92;p18"/>
          <p:cNvSpPr/>
          <p:nvPr/>
        </p:nvSpPr>
        <p:spPr>
          <a:xfrm>
            <a:off x="713100" y="539500"/>
            <a:ext cx="4449211" cy="3657607"/>
          </a:xfrm>
          <a:custGeom>
            <a:rect b="b" l="l" r="r" t="t"/>
            <a:pathLst>
              <a:path extrusionOk="0" fill="none" h="109166" w="140887">
                <a:moveTo>
                  <a:pt x="140887" y="1"/>
                </a:moveTo>
                <a:lnTo>
                  <a:pt x="0" y="1"/>
                </a:lnTo>
                <a:lnTo>
                  <a:pt x="0" y="109166"/>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8"/>
          <p:cNvSpPr/>
          <p:nvPr/>
        </p:nvSpPr>
        <p:spPr>
          <a:xfrm>
            <a:off x="5162300" y="539500"/>
            <a:ext cx="3268648" cy="1689188"/>
          </a:xfrm>
          <a:custGeom>
            <a:rect b="b" l="l" r="r" t="t"/>
            <a:pathLst>
              <a:path extrusionOk="0" fill="none" h="50416" w="100427">
                <a:moveTo>
                  <a:pt x="1" y="1"/>
                </a:moveTo>
                <a:lnTo>
                  <a:pt x="100426" y="1"/>
                </a:lnTo>
                <a:lnTo>
                  <a:pt x="100426" y="50416"/>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2">
    <p:spTree>
      <p:nvGrpSpPr>
        <p:cNvPr id="94" name="Shape 94"/>
        <p:cNvGrpSpPr/>
        <p:nvPr/>
      </p:nvGrpSpPr>
      <p:grpSpPr>
        <a:xfrm>
          <a:off x="0" y="0"/>
          <a:ext cx="0" cy="0"/>
          <a:chOff x="0" y="0"/>
          <a:chExt cx="0" cy="0"/>
        </a:xfrm>
      </p:grpSpPr>
      <p:sp>
        <p:nvSpPr>
          <p:cNvPr id="95" name="Google Shape;95;p19"/>
          <p:cNvSpPr txBox="1"/>
          <p:nvPr>
            <p:ph type="ctrTitle"/>
          </p:nvPr>
        </p:nvSpPr>
        <p:spPr>
          <a:xfrm>
            <a:off x="5758500" y="1474275"/>
            <a:ext cx="1942200" cy="918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800"/>
              <a:buNone/>
              <a:defRPr/>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p:txBody>
      </p:sp>
      <p:sp>
        <p:nvSpPr>
          <p:cNvPr id="96" name="Google Shape;96;p19"/>
          <p:cNvSpPr txBox="1"/>
          <p:nvPr>
            <p:ph idx="2" type="title"/>
          </p:nvPr>
        </p:nvSpPr>
        <p:spPr>
          <a:xfrm>
            <a:off x="5758500" y="2800338"/>
            <a:ext cx="2494800" cy="156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1600">
                <a:latin typeface="Roboto"/>
                <a:ea typeface="Roboto"/>
                <a:cs typeface="Roboto"/>
                <a:sym typeface="Roboto"/>
              </a:defRPr>
            </a:lvl1pPr>
            <a:lvl2pPr lvl="1"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sp>
        <p:nvSpPr>
          <p:cNvPr id="97" name="Google Shape;97;p19"/>
          <p:cNvSpPr/>
          <p:nvPr/>
        </p:nvSpPr>
        <p:spPr>
          <a:xfrm rot="10800000">
            <a:off x="5500546" y="1468047"/>
            <a:ext cx="2954074" cy="2496728"/>
          </a:xfrm>
          <a:custGeom>
            <a:rect b="b" l="l" r="r" t="t"/>
            <a:pathLst>
              <a:path extrusionOk="0" fill="none" h="55560" w="146841">
                <a:moveTo>
                  <a:pt x="1" y="0"/>
                </a:moveTo>
                <a:lnTo>
                  <a:pt x="1" y="30959"/>
                </a:lnTo>
                <a:lnTo>
                  <a:pt x="146841" y="30959"/>
                </a:lnTo>
                <a:lnTo>
                  <a:pt x="146841" y="55559"/>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98" name="Shape 98"/>
        <p:cNvGrpSpPr/>
        <p:nvPr/>
      </p:nvGrpSpPr>
      <p:grpSpPr>
        <a:xfrm>
          <a:off x="0" y="0"/>
          <a:ext cx="0" cy="0"/>
          <a:chOff x="0" y="0"/>
          <a:chExt cx="0" cy="0"/>
        </a:xfrm>
      </p:grpSpPr>
      <p:sp>
        <p:nvSpPr>
          <p:cNvPr id="99" name="Google Shape;99;p20"/>
          <p:cNvSpPr txBox="1"/>
          <p:nvPr>
            <p:ph type="title"/>
          </p:nvPr>
        </p:nvSpPr>
        <p:spPr>
          <a:xfrm>
            <a:off x="2681550" y="539500"/>
            <a:ext cx="37809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0" name="Google Shape;100;p20"/>
          <p:cNvSpPr txBox="1"/>
          <p:nvPr>
            <p:ph idx="1" type="subTitle"/>
          </p:nvPr>
        </p:nvSpPr>
        <p:spPr>
          <a:xfrm>
            <a:off x="967000" y="1915088"/>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1" name="Google Shape;101;p20"/>
          <p:cNvSpPr txBox="1"/>
          <p:nvPr>
            <p:ph idx="2" type="subTitle"/>
          </p:nvPr>
        </p:nvSpPr>
        <p:spPr>
          <a:xfrm>
            <a:off x="4825800" y="1945138"/>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2" name="Google Shape;102;p20"/>
          <p:cNvSpPr txBox="1"/>
          <p:nvPr>
            <p:ph idx="3" type="subTitle"/>
          </p:nvPr>
        </p:nvSpPr>
        <p:spPr>
          <a:xfrm>
            <a:off x="967000" y="3430425"/>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3" name="Google Shape;103;p20"/>
          <p:cNvSpPr txBox="1"/>
          <p:nvPr>
            <p:ph idx="4" type="subTitle"/>
          </p:nvPr>
        </p:nvSpPr>
        <p:spPr>
          <a:xfrm>
            <a:off x="4825800" y="3430425"/>
            <a:ext cx="2765700" cy="58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04" name="Google Shape;104;p20"/>
          <p:cNvSpPr txBox="1"/>
          <p:nvPr>
            <p:ph idx="5" type="subTitle"/>
          </p:nvPr>
        </p:nvSpPr>
        <p:spPr>
          <a:xfrm>
            <a:off x="967000" y="1708200"/>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5" name="Google Shape;105;p20"/>
          <p:cNvSpPr txBox="1"/>
          <p:nvPr>
            <p:ph idx="6" type="subTitle"/>
          </p:nvPr>
        </p:nvSpPr>
        <p:spPr>
          <a:xfrm>
            <a:off x="4825800" y="1711250"/>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6" name="Google Shape;106;p20"/>
          <p:cNvSpPr txBox="1"/>
          <p:nvPr>
            <p:ph idx="7" type="subTitle"/>
          </p:nvPr>
        </p:nvSpPr>
        <p:spPr>
          <a:xfrm>
            <a:off x="4825800" y="3223525"/>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7" name="Google Shape;107;p20"/>
          <p:cNvSpPr txBox="1"/>
          <p:nvPr>
            <p:ph idx="8" type="subTitle"/>
          </p:nvPr>
        </p:nvSpPr>
        <p:spPr>
          <a:xfrm>
            <a:off x="967000" y="3223525"/>
            <a:ext cx="2765700" cy="445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08" name="Google Shape;108;p20"/>
          <p:cNvSpPr/>
          <p:nvPr/>
        </p:nvSpPr>
        <p:spPr>
          <a:xfrm>
            <a:off x="713225" y="1303975"/>
            <a:ext cx="7717451" cy="3309778"/>
          </a:xfrm>
          <a:custGeom>
            <a:rect b="b" l="l" r="r" t="t"/>
            <a:pathLst>
              <a:path extrusionOk="0" fill="none" h="107951" w="241718">
                <a:moveTo>
                  <a:pt x="0" y="107951"/>
                </a:moveTo>
                <a:lnTo>
                  <a:pt x="241717" y="107951"/>
                </a:lnTo>
                <a:lnTo>
                  <a:pt x="241717" y="1"/>
                </a:lnTo>
                <a:lnTo>
                  <a:pt x="120668" y="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517C"/>
        </a:solid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713050" y="1793300"/>
            <a:ext cx="3857400" cy="546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lt1"/>
              </a:buClr>
              <a:buSzPts val="4000"/>
              <a:buNone/>
              <a:defRPr b="1" sz="4000">
                <a:solidFill>
                  <a:schemeClr val="lt1"/>
                </a:solidFill>
              </a:defRPr>
            </a:lvl1pPr>
            <a:lvl2pPr lvl="1" algn="l">
              <a:lnSpc>
                <a:spcPct val="100000"/>
              </a:lnSpc>
              <a:spcBef>
                <a:spcPts val="0"/>
              </a:spcBef>
              <a:spcAft>
                <a:spcPts val="0"/>
              </a:spcAft>
              <a:buClr>
                <a:schemeClr val="lt1"/>
              </a:buClr>
              <a:buSzPts val="6900"/>
              <a:buNone/>
              <a:defRPr b="1" sz="6900">
                <a:solidFill>
                  <a:schemeClr val="lt1"/>
                </a:solidFill>
              </a:defRPr>
            </a:lvl2pPr>
            <a:lvl3pPr lvl="2" algn="l">
              <a:lnSpc>
                <a:spcPct val="100000"/>
              </a:lnSpc>
              <a:spcBef>
                <a:spcPts val="0"/>
              </a:spcBef>
              <a:spcAft>
                <a:spcPts val="0"/>
              </a:spcAft>
              <a:buClr>
                <a:schemeClr val="lt1"/>
              </a:buClr>
              <a:buSzPts val="6900"/>
              <a:buNone/>
              <a:defRPr b="1" sz="6900">
                <a:solidFill>
                  <a:schemeClr val="lt1"/>
                </a:solidFill>
              </a:defRPr>
            </a:lvl3pPr>
            <a:lvl4pPr lvl="3" algn="l">
              <a:lnSpc>
                <a:spcPct val="100000"/>
              </a:lnSpc>
              <a:spcBef>
                <a:spcPts val="0"/>
              </a:spcBef>
              <a:spcAft>
                <a:spcPts val="0"/>
              </a:spcAft>
              <a:buClr>
                <a:schemeClr val="lt1"/>
              </a:buClr>
              <a:buSzPts val="6900"/>
              <a:buNone/>
              <a:defRPr b="1" sz="6900">
                <a:solidFill>
                  <a:schemeClr val="lt1"/>
                </a:solidFill>
              </a:defRPr>
            </a:lvl4pPr>
            <a:lvl5pPr lvl="4" algn="l">
              <a:lnSpc>
                <a:spcPct val="100000"/>
              </a:lnSpc>
              <a:spcBef>
                <a:spcPts val="0"/>
              </a:spcBef>
              <a:spcAft>
                <a:spcPts val="0"/>
              </a:spcAft>
              <a:buClr>
                <a:schemeClr val="lt1"/>
              </a:buClr>
              <a:buSzPts val="6900"/>
              <a:buNone/>
              <a:defRPr b="1" sz="6900">
                <a:solidFill>
                  <a:schemeClr val="lt1"/>
                </a:solidFill>
              </a:defRPr>
            </a:lvl5pPr>
            <a:lvl6pPr lvl="5" algn="l">
              <a:lnSpc>
                <a:spcPct val="100000"/>
              </a:lnSpc>
              <a:spcBef>
                <a:spcPts val="0"/>
              </a:spcBef>
              <a:spcAft>
                <a:spcPts val="0"/>
              </a:spcAft>
              <a:buClr>
                <a:schemeClr val="lt1"/>
              </a:buClr>
              <a:buSzPts val="6900"/>
              <a:buNone/>
              <a:defRPr b="1" sz="6900">
                <a:solidFill>
                  <a:schemeClr val="lt1"/>
                </a:solidFill>
              </a:defRPr>
            </a:lvl6pPr>
            <a:lvl7pPr lvl="6" algn="l">
              <a:lnSpc>
                <a:spcPct val="100000"/>
              </a:lnSpc>
              <a:spcBef>
                <a:spcPts val="0"/>
              </a:spcBef>
              <a:spcAft>
                <a:spcPts val="0"/>
              </a:spcAft>
              <a:buClr>
                <a:schemeClr val="lt1"/>
              </a:buClr>
              <a:buSzPts val="6900"/>
              <a:buNone/>
              <a:defRPr b="1" sz="6900">
                <a:solidFill>
                  <a:schemeClr val="lt1"/>
                </a:solidFill>
              </a:defRPr>
            </a:lvl7pPr>
            <a:lvl8pPr lvl="7" algn="l">
              <a:lnSpc>
                <a:spcPct val="100000"/>
              </a:lnSpc>
              <a:spcBef>
                <a:spcPts val="0"/>
              </a:spcBef>
              <a:spcAft>
                <a:spcPts val="0"/>
              </a:spcAft>
              <a:buClr>
                <a:schemeClr val="lt1"/>
              </a:buClr>
              <a:buSzPts val="6900"/>
              <a:buNone/>
              <a:defRPr b="1" sz="6900">
                <a:solidFill>
                  <a:schemeClr val="lt1"/>
                </a:solidFill>
              </a:defRPr>
            </a:lvl8pPr>
            <a:lvl9pPr lvl="8" algn="l">
              <a:lnSpc>
                <a:spcPct val="100000"/>
              </a:lnSpc>
              <a:spcBef>
                <a:spcPts val="0"/>
              </a:spcBef>
              <a:spcAft>
                <a:spcPts val="0"/>
              </a:spcAft>
              <a:buClr>
                <a:schemeClr val="lt1"/>
              </a:buClr>
              <a:buSzPts val="6900"/>
              <a:buNone/>
              <a:defRPr b="1" sz="6900">
                <a:solidFill>
                  <a:schemeClr val="lt1"/>
                </a:solidFill>
              </a:defRPr>
            </a:lvl9pPr>
          </a:lstStyle>
          <a:p/>
        </p:txBody>
      </p:sp>
      <p:sp>
        <p:nvSpPr>
          <p:cNvPr id="14" name="Google Shape;14;p3"/>
          <p:cNvSpPr txBox="1"/>
          <p:nvPr>
            <p:ph idx="2" type="title"/>
          </p:nvPr>
        </p:nvSpPr>
        <p:spPr>
          <a:xfrm>
            <a:off x="713225" y="2172050"/>
            <a:ext cx="3857400" cy="754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sz="3200">
                <a:solidFill>
                  <a:schemeClr val="lt1"/>
                </a:solidFill>
              </a:defRPr>
            </a:lvl1pPr>
            <a:lvl2pPr lvl="1"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2pPr>
            <a:lvl3pPr lvl="2"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3pPr>
            <a:lvl4pPr lvl="3"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4pPr>
            <a:lvl5pPr lvl="4"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5pPr>
            <a:lvl6pPr lvl="5"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6pPr>
            <a:lvl7pPr lvl="6"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7pPr>
            <a:lvl8pPr lvl="7"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8pPr>
            <a:lvl9pPr lvl="8" algn="r">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9pPr>
          </a:lstStyle>
          <a:p/>
        </p:txBody>
      </p:sp>
      <p:sp>
        <p:nvSpPr>
          <p:cNvPr id="15" name="Google Shape;15;p3"/>
          <p:cNvSpPr txBox="1"/>
          <p:nvPr>
            <p:ph idx="1" type="subTitle"/>
          </p:nvPr>
        </p:nvSpPr>
        <p:spPr>
          <a:xfrm>
            <a:off x="1745825" y="2761000"/>
            <a:ext cx="2824800" cy="759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a:solidFill>
                  <a:schemeClr val="lt1"/>
                </a:solidFill>
              </a:defRPr>
            </a:lvl1pPr>
            <a:lvl2pPr lvl="1" algn="r">
              <a:lnSpc>
                <a:spcPct val="100000"/>
              </a:lnSpc>
              <a:spcBef>
                <a:spcPts val="1600"/>
              </a:spcBef>
              <a:spcAft>
                <a:spcPts val="0"/>
              </a:spcAft>
              <a:buSzPts val="1400"/>
              <a:buNone/>
              <a:defRPr>
                <a:solidFill>
                  <a:schemeClr val="lt1"/>
                </a:solidFill>
              </a:defRPr>
            </a:lvl2pPr>
            <a:lvl3pPr lvl="2" algn="r">
              <a:lnSpc>
                <a:spcPct val="100000"/>
              </a:lnSpc>
              <a:spcBef>
                <a:spcPts val="1600"/>
              </a:spcBef>
              <a:spcAft>
                <a:spcPts val="0"/>
              </a:spcAft>
              <a:buSzPts val="1400"/>
              <a:buNone/>
              <a:defRPr>
                <a:solidFill>
                  <a:schemeClr val="lt1"/>
                </a:solidFill>
              </a:defRPr>
            </a:lvl3pPr>
            <a:lvl4pPr lvl="3" algn="r">
              <a:lnSpc>
                <a:spcPct val="100000"/>
              </a:lnSpc>
              <a:spcBef>
                <a:spcPts val="1600"/>
              </a:spcBef>
              <a:spcAft>
                <a:spcPts val="0"/>
              </a:spcAft>
              <a:buSzPts val="1400"/>
              <a:buNone/>
              <a:defRPr>
                <a:solidFill>
                  <a:schemeClr val="lt1"/>
                </a:solidFill>
              </a:defRPr>
            </a:lvl4pPr>
            <a:lvl5pPr lvl="4" algn="r">
              <a:lnSpc>
                <a:spcPct val="100000"/>
              </a:lnSpc>
              <a:spcBef>
                <a:spcPts val="1600"/>
              </a:spcBef>
              <a:spcAft>
                <a:spcPts val="0"/>
              </a:spcAft>
              <a:buSzPts val="1400"/>
              <a:buNone/>
              <a:defRPr>
                <a:solidFill>
                  <a:schemeClr val="lt1"/>
                </a:solidFill>
              </a:defRPr>
            </a:lvl5pPr>
            <a:lvl6pPr lvl="5" algn="r">
              <a:lnSpc>
                <a:spcPct val="100000"/>
              </a:lnSpc>
              <a:spcBef>
                <a:spcPts val="1600"/>
              </a:spcBef>
              <a:spcAft>
                <a:spcPts val="0"/>
              </a:spcAft>
              <a:buSzPts val="1400"/>
              <a:buNone/>
              <a:defRPr>
                <a:solidFill>
                  <a:schemeClr val="lt1"/>
                </a:solidFill>
              </a:defRPr>
            </a:lvl6pPr>
            <a:lvl7pPr lvl="6" algn="r">
              <a:lnSpc>
                <a:spcPct val="100000"/>
              </a:lnSpc>
              <a:spcBef>
                <a:spcPts val="1600"/>
              </a:spcBef>
              <a:spcAft>
                <a:spcPts val="0"/>
              </a:spcAft>
              <a:buSzPts val="1400"/>
              <a:buNone/>
              <a:defRPr>
                <a:solidFill>
                  <a:schemeClr val="lt1"/>
                </a:solidFill>
              </a:defRPr>
            </a:lvl7pPr>
            <a:lvl8pPr lvl="7" algn="r">
              <a:lnSpc>
                <a:spcPct val="100000"/>
              </a:lnSpc>
              <a:spcBef>
                <a:spcPts val="1600"/>
              </a:spcBef>
              <a:spcAft>
                <a:spcPts val="0"/>
              </a:spcAft>
              <a:buSzPts val="1400"/>
              <a:buNone/>
              <a:defRPr>
                <a:solidFill>
                  <a:schemeClr val="lt1"/>
                </a:solidFill>
              </a:defRPr>
            </a:lvl8pPr>
            <a:lvl9pPr lvl="8" algn="r">
              <a:lnSpc>
                <a:spcPct val="100000"/>
              </a:lnSpc>
              <a:spcBef>
                <a:spcPts val="1600"/>
              </a:spcBef>
              <a:spcAft>
                <a:spcPts val="1600"/>
              </a:spcAft>
              <a:buSzPts val="1400"/>
              <a:buNone/>
              <a:defRPr>
                <a:solidFill>
                  <a:schemeClr val="lt1"/>
                </a:solidFill>
              </a:defRPr>
            </a:lvl9pPr>
          </a:lstStyle>
          <a:p/>
        </p:txBody>
      </p:sp>
      <p:sp>
        <p:nvSpPr>
          <p:cNvPr id="16" name="Google Shape;16;p3"/>
          <p:cNvSpPr/>
          <p:nvPr/>
        </p:nvSpPr>
        <p:spPr>
          <a:xfrm flipH="1">
            <a:off x="713130" y="1303975"/>
            <a:ext cx="3860236" cy="2698775"/>
          </a:xfrm>
          <a:custGeom>
            <a:rect b="b" l="l" r="r" t="t"/>
            <a:pathLst>
              <a:path extrusionOk="0" fill="none" h="107951" w="241718">
                <a:moveTo>
                  <a:pt x="0" y="107951"/>
                </a:moveTo>
                <a:lnTo>
                  <a:pt x="241717" y="107951"/>
                </a:lnTo>
                <a:lnTo>
                  <a:pt x="241717" y="1"/>
                </a:lnTo>
                <a:lnTo>
                  <a:pt x="120668" y="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4">
    <p:spTree>
      <p:nvGrpSpPr>
        <p:cNvPr id="109" name="Shape 109"/>
        <p:cNvGrpSpPr/>
        <p:nvPr/>
      </p:nvGrpSpPr>
      <p:grpSpPr>
        <a:xfrm>
          <a:off x="0" y="0"/>
          <a:ext cx="0" cy="0"/>
          <a:chOff x="0" y="0"/>
          <a:chExt cx="0" cy="0"/>
        </a:xfrm>
      </p:grpSpPr>
      <p:sp>
        <p:nvSpPr>
          <p:cNvPr id="110" name="Google Shape;110;p21"/>
          <p:cNvSpPr txBox="1"/>
          <p:nvPr>
            <p:ph type="title"/>
          </p:nvPr>
        </p:nvSpPr>
        <p:spPr>
          <a:xfrm>
            <a:off x="967000" y="537275"/>
            <a:ext cx="3347700" cy="1741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11" name="Google Shape;111;p21"/>
          <p:cNvSpPr txBox="1"/>
          <p:nvPr>
            <p:ph idx="1" type="subTitle"/>
          </p:nvPr>
        </p:nvSpPr>
        <p:spPr>
          <a:xfrm>
            <a:off x="4825800" y="1103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2" name="Google Shape;112;p21"/>
          <p:cNvSpPr txBox="1"/>
          <p:nvPr>
            <p:ph idx="2" type="subTitle"/>
          </p:nvPr>
        </p:nvSpPr>
        <p:spPr>
          <a:xfrm>
            <a:off x="4825800" y="800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113" name="Google Shape;113;p21"/>
          <p:cNvSpPr txBox="1"/>
          <p:nvPr>
            <p:ph idx="3" type="subTitle"/>
          </p:nvPr>
        </p:nvSpPr>
        <p:spPr>
          <a:xfrm>
            <a:off x="4825800" y="2374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4" name="Google Shape;114;p21"/>
          <p:cNvSpPr txBox="1"/>
          <p:nvPr>
            <p:ph idx="4" type="subTitle"/>
          </p:nvPr>
        </p:nvSpPr>
        <p:spPr>
          <a:xfrm>
            <a:off x="4825800" y="2071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115" name="Google Shape;115;p21"/>
          <p:cNvSpPr txBox="1"/>
          <p:nvPr>
            <p:ph idx="5" type="subTitle"/>
          </p:nvPr>
        </p:nvSpPr>
        <p:spPr>
          <a:xfrm>
            <a:off x="4825800" y="3645200"/>
            <a:ext cx="2487300" cy="81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116" name="Google Shape;116;p21"/>
          <p:cNvSpPr txBox="1"/>
          <p:nvPr>
            <p:ph idx="6" type="subTitle"/>
          </p:nvPr>
        </p:nvSpPr>
        <p:spPr>
          <a:xfrm>
            <a:off x="4825800" y="33421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cxnSp>
        <p:nvCxnSpPr>
          <p:cNvPr id="117" name="Google Shape;117;p21"/>
          <p:cNvCxnSpPr/>
          <p:nvPr/>
        </p:nvCxnSpPr>
        <p:spPr>
          <a:xfrm>
            <a:off x="717950" y="525075"/>
            <a:ext cx="7715400" cy="4104000"/>
          </a:xfrm>
          <a:prstGeom prst="bentConnector3">
            <a:avLst>
              <a:gd fmla="val 50000"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8">
    <p:spTree>
      <p:nvGrpSpPr>
        <p:cNvPr id="118" name="Shape 118"/>
        <p:cNvGrpSpPr/>
        <p:nvPr/>
      </p:nvGrpSpPr>
      <p:grpSpPr>
        <a:xfrm>
          <a:off x="0" y="0"/>
          <a:ext cx="0" cy="0"/>
          <a:chOff x="0" y="0"/>
          <a:chExt cx="0" cy="0"/>
        </a:xfrm>
      </p:grpSpPr>
      <p:sp>
        <p:nvSpPr>
          <p:cNvPr id="119" name="Google Shape;119;p22"/>
          <p:cNvSpPr txBox="1"/>
          <p:nvPr>
            <p:ph type="title"/>
          </p:nvPr>
        </p:nvSpPr>
        <p:spPr>
          <a:xfrm>
            <a:off x="5162175" y="539500"/>
            <a:ext cx="3013800" cy="1500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800"/>
              <a:buNone/>
              <a:defRPr>
                <a:latin typeface="Roboto"/>
                <a:ea typeface="Roboto"/>
                <a:cs typeface="Roboto"/>
                <a:sym typeface="Roboto"/>
              </a:defRPr>
            </a:lvl2pPr>
            <a:lvl3pPr lvl="2" algn="r">
              <a:lnSpc>
                <a:spcPct val="100000"/>
              </a:lnSpc>
              <a:spcBef>
                <a:spcPts val="0"/>
              </a:spcBef>
              <a:spcAft>
                <a:spcPts val="0"/>
              </a:spcAft>
              <a:buSzPts val="2800"/>
              <a:buNone/>
              <a:defRPr>
                <a:latin typeface="Roboto"/>
                <a:ea typeface="Roboto"/>
                <a:cs typeface="Roboto"/>
                <a:sym typeface="Roboto"/>
              </a:defRPr>
            </a:lvl3pPr>
            <a:lvl4pPr lvl="3" algn="r">
              <a:lnSpc>
                <a:spcPct val="100000"/>
              </a:lnSpc>
              <a:spcBef>
                <a:spcPts val="0"/>
              </a:spcBef>
              <a:spcAft>
                <a:spcPts val="0"/>
              </a:spcAft>
              <a:buSzPts val="2800"/>
              <a:buNone/>
              <a:defRPr>
                <a:latin typeface="Roboto"/>
                <a:ea typeface="Roboto"/>
                <a:cs typeface="Roboto"/>
                <a:sym typeface="Roboto"/>
              </a:defRPr>
            </a:lvl4pPr>
            <a:lvl5pPr lvl="4" algn="r">
              <a:lnSpc>
                <a:spcPct val="100000"/>
              </a:lnSpc>
              <a:spcBef>
                <a:spcPts val="0"/>
              </a:spcBef>
              <a:spcAft>
                <a:spcPts val="0"/>
              </a:spcAft>
              <a:buSzPts val="2800"/>
              <a:buNone/>
              <a:defRPr>
                <a:latin typeface="Roboto"/>
                <a:ea typeface="Roboto"/>
                <a:cs typeface="Roboto"/>
                <a:sym typeface="Roboto"/>
              </a:defRPr>
            </a:lvl5pPr>
            <a:lvl6pPr lvl="5" algn="r">
              <a:lnSpc>
                <a:spcPct val="100000"/>
              </a:lnSpc>
              <a:spcBef>
                <a:spcPts val="0"/>
              </a:spcBef>
              <a:spcAft>
                <a:spcPts val="0"/>
              </a:spcAft>
              <a:buSzPts val="2800"/>
              <a:buNone/>
              <a:defRPr>
                <a:latin typeface="Roboto"/>
                <a:ea typeface="Roboto"/>
                <a:cs typeface="Roboto"/>
                <a:sym typeface="Roboto"/>
              </a:defRPr>
            </a:lvl6pPr>
            <a:lvl7pPr lvl="6" algn="r">
              <a:lnSpc>
                <a:spcPct val="100000"/>
              </a:lnSpc>
              <a:spcBef>
                <a:spcPts val="0"/>
              </a:spcBef>
              <a:spcAft>
                <a:spcPts val="0"/>
              </a:spcAft>
              <a:buSzPts val="2800"/>
              <a:buNone/>
              <a:defRPr>
                <a:latin typeface="Roboto"/>
                <a:ea typeface="Roboto"/>
                <a:cs typeface="Roboto"/>
                <a:sym typeface="Roboto"/>
              </a:defRPr>
            </a:lvl7pPr>
            <a:lvl8pPr lvl="7" algn="r">
              <a:lnSpc>
                <a:spcPct val="100000"/>
              </a:lnSpc>
              <a:spcBef>
                <a:spcPts val="0"/>
              </a:spcBef>
              <a:spcAft>
                <a:spcPts val="0"/>
              </a:spcAft>
              <a:buSzPts val="2800"/>
              <a:buNone/>
              <a:defRPr>
                <a:latin typeface="Roboto"/>
                <a:ea typeface="Roboto"/>
                <a:cs typeface="Roboto"/>
                <a:sym typeface="Roboto"/>
              </a:defRPr>
            </a:lvl8pPr>
            <a:lvl9pPr lvl="8" algn="r">
              <a:lnSpc>
                <a:spcPct val="100000"/>
              </a:lnSpc>
              <a:spcBef>
                <a:spcPts val="0"/>
              </a:spcBef>
              <a:spcAft>
                <a:spcPts val="0"/>
              </a:spcAft>
              <a:buSzPts val="2800"/>
              <a:buNone/>
              <a:defRPr>
                <a:latin typeface="Roboto"/>
                <a:ea typeface="Roboto"/>
                <a:cs typeface="Roboto"/>
                <a:sym typeface="Roboto"/>
              </a:defRPr>
            </a:lvl9pPr>
          </a:lstStyle>
          <a:p/>
        </p:txBody>
      </p:sp>
      <p:sp>
        <p:nvSpPr>
          <p:cNvPr id="120" name="Google Shape;120;p22"/>
          <p:cNvSpPr txBox="1"/>
          <p:nvPr>
            <p:ph idx="2" type="title"/>
          </p:nvPr>
        </p:nvSpPr>
        <p:spPr>
          <a:xfrm>
            <a:off x="713225" y="939675"/>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1" name="Google Shape;121;p22"/>
          <p:cNvSpPr txBox="1"/>
          <p:nvPr>
            <p:ph idx="1" type="subTitle"/>
          </p:nvPr>
        </p:nvSpPr>
        <p:spPr>
          <a:xfrm>
            <a:off x="1635725" y="885825"/>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2" name="Google Shape;122;p22"/>
          <p:cNvSpPr txBox="1"/>
          <p:nvPr>
            <p:ph idx="3" type="title"/>
          </p:nvPr>
        </p:nvSpPr>
        <p:spPr>
          <a:xfrm>
            <a:off x="713225" y="1842688"/>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3" name="Google Shape;123;p22"/>
          <p:cNvSpPr txBox="1"/>
          <p:nvPr>
            <p:ph idx="4" type="subTitle"/>
          </p:nvPr>
        </p:nvSpPr>
        <p:spPr>
          <a:xfrm>
            <a:off x="1635725" y="1788838"/>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4" name="Google Shape;124;p22"/>
          <p:cNvSpPr txBox="1"/>
          <p:nvPr>
            <p:ph idx="5" type="title"/>
          </p:nvPr>
        </p:nvSpPr>
        <p:spPr>
          <a:xfrm>
            <a:off x="713225" y="2799550"/>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5" name="Google Shape;125;p22"/>
          <p:cNvSpPr txBox="1"/>
          <p:nvPr>
            <p:ph idx="6" type="subTitle"/>
          </p:nvPr>
        </p:nvSpPr>
        <p:spPr>
          <a:xfrm>
            <a:off x="1635725" y="2745700"/>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6" name="Google Shape;126;p22"/>
          <p:cNvSpPr txBox="1"/>
          <p:nvPr>
            <p:ph idx="7" type="title"/>
          </p:nvPr>
        </p:nvSpPr>
        <p:spPr>
          <a:xfrm>
            <a:off x="713225" y="3756400"/>
            <a:ext cx="922500" cy="480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4000"/>
              <a:buNone/>
              <a:defRPr b="1" sz="4000"/>
            </a:lvl1pPr>
            <a:lvl2pPr lvl="1" algn="r">
              <a:lnSpc>
                <a:spcPct val="100000"/>
              </a:lnSpc>
              <a:spcBef>
                <a:spcPts val="0"/>
              </a:spcBef>
              <a:spcAft>
                <a:spcPts val="0"/>
              </a:spcAft>
              <a:buSzPts val="6900"/>
              <a:buNone/>
              <a:defRPr b="1" sz="6900"/>
            </a:lvl2pPr>
            <a:lvl3pPr lvl="2" algn="r">
              <a:lnSpc>
                <a:spcPct val="100000"/>
              </a:lnSpc>
              <a:spcBef>
                <a:spcPts val="0"/>
              </a:spcBef>
              <a:spcAft>
                <a:spcPts val="0"/>
              </a:spcAft>
              <a:buSzPts val="6900"/>
              <a:buNone/>
              <a:defRPr b="1" sz="6900"/>
            </a:lvl3pPr>
            <a:lvl4pPr lvl="3" algn="r">
              <a:lnSpc>
                <a:spcPct val="100000"/>
              </a:lnSpc>
              <a:spcBef>
                <a:spcPts val="0"/>
              </a:spcBef>
              <a:spcAft>
                <a:spcPts val="0"/>
              </a:spcAft>
              <a:buSzPts val="6900"/>
              <a:buNone/>
              <a:defRPr b="1" sz="6900"/>
            </a:lvl4pPr>
            <a:lvl5pPr lvl="4" algn="r">
              <a:lnSpc>
                <a:spcPct val="100000"/>
              </a:lnSpc>
              <a:spcBef>
                <a:spcPts val="0"/>
              </a:spcBef>
              <a:spcAft>
                <a:spcPts val="0"/>
              </a:spcAft>
              <a:buSzPts val="6900"/>
              <a:buNone/>
              <a:defRPr b="1" sz="6900"/>
            </a:lvl5pPr>
            <a:lvl6pPr lvl="5" algn="r">
              <a:lnSpc>
                <a:spcPct val="100000"/>
              </a:lnSpc>
              <a:spcBef>
                <a:spcPts val="0"/>
              </a:spcBef>
              <a:spcAft>
                <a:spcPts val="0"/>
              </a:spcAft>
              <a:buSzPts val="6900"/>
              <a:buNone/>
              <a:defRPr b="1" sz="6900"/>
            </a:lvl6pPr>
            <a:lvl7pPr lvl="6" algn="r">
              <a:lnSpc>
                <a:spcPct val="100000"/>
              </a:lnSpc>
              <a:spcBef>
                <a:spcPts val="0"/>
              </a:spcBef>
              <a:spcAft>
                <a:spcPts val="0"/>
              </a:spcAft>
              <a:buSzPts val="6900"/>
              <a:buNone/>
              <a:defRPr b="1" sz="6900"/>
            </a:lvl7pPr>
            <a:lvl8pPr lvl="7" algn="r">
              <a:lnSpc>
                <a:spcPct val="100000"/>
              </a:lnSpc>
              <a:spcBef>
                <a:spcPts val="0"/>
              </a:spcBef>
              <a:spcAft>
                <a:spcPts val="0"/>
              </a:spcAft>
              <a:buSzPts val="6900"/>
              <a:buNone/>
              <a:defRPr b="1" sz="6900"/>
            </a:lvl8pPr>
            <a:lvl9pPr lvl="8" algn="r">
              <a:lnSpc>
                <a:spcPct val="100000"/>
              </a:lnSpc>
              <a:spcBef>
                <a:spcPts val="0"/>
              </a:spcBef>
              <a:spcAft>
                <a:spcPts val="0"/>
              </a:spcAft>
              <a:buSzPts val="6900"/>
              <a:buNone/>
              <a:defRPr b="1" sz="6900"/>
            </a:lvl9pPr>
          </a:lstStyle>
          <a:p/>
        </p:txBody>
      </p:sp>
      <p:sp>
        <p:nvSpPr>
          <p:cNvPr id="127" name="Google Shape;127;p22"/>
          <p:cNvSpPr txBox="1"/>
          <p:nvPr>
            <p:ph idx="8" type="subTitle"/>
          </p:nvPr>
        </p:nvSpPr>
        <p:spPr>
          <a:xfrm>
            <a:off x="1635725" y="3702550"/>
            <a:ext cx="2640000" cy="58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28" name="Google Shape;128;p22"/>
          <p:cNvSpPr/>
          <p:nvPr/>
        </p:nvSpPr>
        <p:spPr>
          <a:xfrm>
            <a:off x="713225" y="539500"/>
            <a:ext cx="4237385" cy="4068992"/>
          </a:xfrm>
          <a:custGeom>
            <a:rect b="b" l="l" r="r" t="t"/>
            <a:pathLst>
              <a:path extrusionOk="0" fill="none" h="117882" w="140102">
                <a:moveTo>
                  <a:pt x="140101" y="0"/>
                </a:moveTo>
                <a:lnTo>
                  <a:pt x="127408" y="0"/>
                </a:lnTo>
                <a:lnTo>
                  <a:pt x="127408" y="117881"/>
                </a:lnTo>
                <a:lnTo>
                  <a:pt x="1" y="11788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2"/>
          <p:cNvSpPr/>
          <p:nvPr/>
        </p:nvSpPr>
        <p:spPr>
          <a:xfrm>
            <a:off x="4950601" y="539500"/>
            <a:ext cx="3480175" cy="1560765"/>
          </a:xfrm>
          <a:custGeom>
            <a:rect b="b" l="l" r="r" t="t"/>
            <a:pathLst>
              <a:path extrusionOk="0" fill="none" h="51202" w="101212">
                <a:moveTo>
                  <a:pt x="34531" y="51201"/>
                </a:moveTo>
                <a:lnTo>
                  <a:pt x="101212" y="51201"/>
                </a:lnTo>
                <a:lnTo>
                  <a:pt x="101212" y="0"/>
                </a:lnTo>
                <a:lnTo>
                  <a:pt x="0"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3">
    <p:bg>
      <p:bgPr>
        <a:solidFill>
          <a:srgbClr val="00517C"/>
        </a:solidFill>
      </p:bgPr>
    </p:bg>
    <p:spTree>
      <p:nvGrpSpPr>
        <p:cNvPr id="130" name="Shape 130"/>
        <p:cNvGrpSpPr/>
        <p:nvPr/>
      </p:nvGrpSpPr>
      <p:grpSpPr>
        <a:xfrm>
          <a:off x="0" y="0"/>
          <a:ext cx="0" cy="0"/>
          <a:chOff x="0" y="0"/>
          <a:chExt cx="0" cy="0"/>
        </a:xfrm>
      </p:grpSpPr>
      <p:sp>
        <p:nvSpPr>
          <p:cNvPr id="131" name="Google Shape;131;p23"/>
          <p:cNvSpPr txBox="1"/>
          <p:nvPr>
            <p:ph type="title"/>
          </p:nvPr>
        </p:nvSpPr>
        <p:spPr>
          <a:xfrm>
            <a:off x="4572000" y="1793300"/>
            <a:ext cx="3857400" cy="546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000"/>
              <a:buNone/>
              <a:defRPr b="1" sz="4000">
                <a:solidFill>
                  <a:schemeClr val="lt1"/>
                </a:solidFill>
              </a:defRPr>
            </a:lvl1pPr>
            <a:lvl2pPr lvl="1" algn="l">
              <a:lnSpc>
                <a:spcPct val="100000"/>
              </a:lnSpc>
              <a:spcBef>
                <a:spcPts val="0"/>
              </a:spcBef>
              <a:spcAft>
                <a:spcPts val="0"/>
              </a:spcAft>
              <a:buClr>
                <a:schemeClr val="lt1"/>
              </a:buClr>
              <a:buSzPts val="6900"/>
              <a:buNone/>
              <a:defRPr b="1" sz="6900">
                <a:solidFill>
                  <a:schemeClr val="lt1"/>
                </a:solidFill>
              </a:defRPr>
            </a:lvl2pPr>
            <a:lvl3pPr lvl="2" algn="l">
              <a:lnSpc>
                <a:spcPct val="100000"/>
              </a:lnSpc>
              <a:spcBef>
                <a:spcPts val="0"/>
              </a:spcBef>
              <a:spcAft>
                <a:spcPts val="0"/>
              </a:spcAft>
              <a:buClr>
                <a:schemeClr val="lt1"/>
              </a:buClr>
              <a:buSzPts val="6900"/>
              <a:buNone/>
              <a:defRPr b="1" sz="6900">
                <a:solidFill>
                  <a:schemeClr val="lt1"/>
                </a:solidFill>
              </a:defRPr>
            </a:lvl3pPr>
            <a:lvl4pPr lvl="3" algn="l">
              <a:lnSpc>
                <a:spcPct val="100000"/>
              </a:lnSpc>
              <a:spcBef>
                <a:spcPts val="0"/>
              </a:spcBef>
              <a:spcAft>
                <a:spcPts val="0"/>
              </a:spcAft>
              <a:buClr>
                <a:schemeClr val="lt1"/>
              </a:buClr>
              <a:buSzPts val="6900"/>
              <a:buNone/>
              <a:defRPr b="1" sz="6900">
                <a:solidFill>
                  <a:schemeClr val="lt1"/>
                </a:solidFill>
              </a:defRPr>
            </a:lvl4pPr>
            <a:lvl5pPr lvl="4" algn="l">
              <a:lnSpc>
                <a:spcPct val="100000"/>
              </a:lnSpc>
              <a:spcBef>
                <a:spcPts val="0"/>
              </a:spcBef>
              <a:spcAft>
                <a:spcPts val="0"/>
              </a:spcAft>
              <a:buClr>
                <a:schemeClr val="lt1"/>
              </a:buClr>
              <a:buSzPts val="6900"/>
              <a:buNone/>
              <a:defRPr b="1" sz="6900">
                <a:solidFill>
                  <a:schemeClr val="lt1"/>
                </a:solidFill>
              </a:defRPr>
            </a:lvl5pPr>
            <a:lvl6pPr lvl="5" algn="l">
              <a:lnSpc>
                <a:spcPct val="100000"/>
              </a:lnSpc>
              <a:spcBef>
                <a:spcPts val="0"/>
              </a:spcBef>
              <a:spcAft>
                <a:spcPts val="0"/>
              </a:spcAft>
              <a:buClr>
                <a:schemeClr val="lt1"/>
              </a:buClr>
              <a:buSzPts val="6900"/>
              <a:buNone/>
              <a:defRPr b="1" sz="6900">
                <a:solidFill>
                  <a:schemeClr val="lt1"/>
                </a:solidFill>
              </a:defRPr>
            </a:lvl6pPr>
            <a:lvl7pPr lvl="6" algn="l">
              <a:lnSpc>
                <a:spcPct val="100000"/>
              </a:lnSpc>
              <a:spcBef>
                <a:spcPts val="0"/>
              </a:spcBef>
              <a:spcAft>
                <a:spcPts val="0"/>
              </a:spcAft>
              <a:buClr>
                <a:schemeClr val="lt1"/>
              </a:buClr>
              <a:buSzPts val="6900"/>
              <a:buNone/>
              <a:defRPr b="1" sz="6900">
                <a:solidFill>
                  <a:schemeClr val="lt1"/>
                </a:solidFill>
              </a:defRPr>
            </a:lvl7pPr>
            <a:lvl8pPr lvl="7" algn="l">
              <a:lnSpc>
                <a:spcPct val="100000"/>
              </a:lnSpc>
              <a:spcBef>
                <a:spcPts val="0"/>
              </a:spcBef>
              <a:spcAft>
                <a:spcPts val="0"/>
              </a:spcAft>
              <a:buClr>
                <a:schemeClr val="lt1"/>
              </a:buClr>
              <a:buSzPts val="6900"/>
              <a:buNone/>
              <a:defRPr b="1" sz="6900">
                <a:solidFill>
                  <a:schemeClr val="lt1"/>
                </a:solidFill>
              </a:defRPr>
            </a:lvl8pPr>
            <a:lvl9pPr lvl="8" algn="l">
              <a:lnSpc>
                <a:spcPct val="100000"/>
              </a:lnSpc>
              <a:spcBef>
                <a:spcPts val="0"/>
              </a:spcBef>
              <a:spcAft>
                <a:spcPts val="0"/>
              </a:spcAft>
              <a:buClr>
                <a:schemeClr val="lt1"/>
              </a:buClr>
              <a:buSzPts val="6900"/>
              <a:buNone/>
              <a:defRPr b="1" sz="6900">
                <a:solidFill>
                  <a:schemeClr val="lt1"/>
                </a:solidFill>
              </a:defRPr>
            </a:lvl9pPr>
          </a:lstStyle>
          <a:p/>
        </p:txBody>
      </p:sp>
      <p:sp>
        <p:nvSpPr>
          <p:cNvPr id="132" name="Google Shape;132;p23"/>
          <p:cNvSpPr txBox="1"/>
          <p:nvPr>
            <p:ph idx="2" type="title"/>
          </p:nvPr>
        </p:nvSpPr>
        <p:spPr>
          <a:xfrm>
            <a:off x="4572000" y="2172050"/>
            <a:ext cx="3857400" cy="7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3200">
                <a:solidFill>
                  <a:schemeClr val="lt1"/>
                </a:solidFill>
              </a:defRPr>
            </a:lvl1pPr>
            <a:lvl2pPr lvl="1"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a:solidFill>
                  <a:schemeClr val="lt1"/>
                </a:solidFill>
                <a:latin typeface="Roboto Mono Light"/>
                <a:ea typeface="Roboto Mono Light"/>
                <a:cs typeface="Roboto Mono Light"/>
                <a:sym typeface="Roboto Mono Light"/>
              </a:defRPr>
            </a:lvl9pPr>
          </a:lstStyle>
          <a:p/>
        </p:txBody>
      </p:sp>
      <p:sp>
        <p:nvSpPr>
          <p:cNvPr id="133" name="Google Shape;133;p23"/>
          <p:cNvSpPr txBox="1"/>
          <p:nvPr>
            <p:ph idx="1" type="subTitle"/>
          </p:nvPr>
        </p:nvSpPr>
        <p:spPr>
          <a:xfrm>
            <a:off x="4572000" y="2763100"/>
            <a:ext cx="2825400" cy="75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a:solidFill>
                  <a:schemeClr val="lt1"/>
                </a:solidFill>
              </a:defRPr>
            </a:lvl1pPr>
            <a:lvl2pPr lvl="1" algn="l">
              <a:lnSpc>
                <a:spcPct val="115000"/>
              </a:lnSpc>
              <a:spcBef>
                <a:spcPts val="1600"/>
              </a:spcBef>
              <a:spcAft>
                <a:spcPts val="0"/>
              </a:spcAft>
              <a:buSzPts val="1400"/>
              <a:buNone/>
              <a:defRPr>
                <a:solidFill>
                  <a:schemeClr val="lt1"/>
                </a:solidFill>
              </a:defRPr>
            </a:lvl2pPr>
            <a:lvl3pPr lvl="2" algn="l">
              <a:lnSpc>
                <a:spcPct val="115000"/>
              </a:lnSpc>
              <a:spcBef>
                <a:spcPts val="1600"/>
              </a:spcBef>
              <a:spcAft>
                <a:spcPts val="0"/>
              </a:spcAft>
              <a:buSzPts val="1400"/>
              <a:buNone/>
              <a:defRPr>
                <a:solidFill>
                  <a:schemeClr val="lt1"/>
                </a:solidFill>
              </a:defRPr>
            </a:lvl3pPr>
            <a:lvl4pPr lvl="3" algn="l">
              <a:lnSpc>
                <a:spcPct val="115000"/>
              </a:lnSpc>
              <a:spcBef>
                <a:spcPts val="1600"/>
              </a:spcBef>
              <a:spcAft>
                <a:spcPts val="0"/>
              </a:spcAft>
              <a:buSzPts val="1400"/>
              <a:buNone/>
              <a:defRPr>
                <a:solidFill>
                  <a:schemeClr val="lt1"/>
                </a:solidFill>
              </a:defRPr>
            </a:lvl4pPr>
            <a:lvl5pPr lvl="4" algn="l">
              <a:lnSpc>
                <a:spcPct val="115000"/>
              </a:lnSpc>
              <a:spcBef>
                <a:spcPts val="1600"/>
              </a:spcBef>
              <a:spcAft>
                <a:spcPts val="0"/>
              </a:spcAft>
              <a:buSzPts val="1400"/>
              <a:buNone/>
              <a:defRPr>
                <a:solidFill>
                  <a:schemeClr val="lt1"/>
                </a:solidFill>
              </a:defRPr>
            </a:lvl5pPr>
            <a:lvl6pPr lvl="5" algn="l">
              <a:lnSpc>
                <a:spcPct val="115000"/>
              </a:lnSpc>
              <a:spcBef>
                <a:spcPts val="1600"/>
              </a:spcBef>
              <a:spcAft>
                <a:spcPts val="0"/>
              </a:spcAft>
              <a:buSzPts val="1400"/>
              <a:buNone/>
              <a:defRPr>
                <a:solidFill>
                  <a:schemeClr val="lt1"/>
                </a:solidFill>
              </a:defRPr>
            </a:lvl6pPr>
            <a:lvl7pPr lvl="6" algn="l">
              <a:lnSpc>
                <a:spcPct val="115000"/>
              </a:lnSpc>
              <a:spcBef>
                <a:spcPts val="1600"/>
              </a:spcBef>
              <a:spcAft>
                <a:spcPts val="0"/>
              </a:spcAft>
              <a:buSzPts val="1400"/>
              <a:buNone/>
              <a:defRPr>
                <a:solidFill>
                  <a:schemeClr val="lt1"/>
                </a:solidFill>
              </a:defRPr>
            </a:lvl7pPr>
            <a:lvl8pPr lvl="7" algn="l">
              <a:lnSpc>
                <a:spcPct val="115000"/>
              </a:lnSpc>
              <a:spcBef>
                <a:spcPts val="1600"/>
              </a:spcBef>
              <a:spcAft>
                <a:spcPts val="0"/>
              </a:spcAft>
              <a:buSzPts val="1400"/>
              <a:buNone/>
              <a:defRPr>
                <a:solidFill>
                  <a:schemeClr val="lt1"/>
                </a:solidFill>
              </a:defRPr>
            </a:lvl8pPr>
            <a:lvl9pPr lvl="8" algn="l">
              <a:lnSpc>
                <a:spcPct val="115000"/>
              </a:lnSpc>
              <a:spcBef>
                <a:spcPts val="1600"/>
              </a:spcBef>
              <a:spcAft>
                <a:spcPts val="1600"/>
              </a:spcAft>
              <a:buSzPts val="1400"/>
              <a:buNone/>
              <a:defRPr>
                <a:solidFill>
                  <a:schemeClr val="lt1"/>
                </a:solidFill>
              </a:defRPr>
            </a:lvl9pPr>
          </a:lstStyle>
          <a:p/>
        </p:txBody>
      </p:sp>
      <p:sp>
        <p:nvSpPr>
          <p:cNvPr id="134" name="Google Shape;134;p23"/>
          <p:cNvSpPr/>
          <p:nvPr/>
        </p:nvSpPr>
        <p:spPr>
          <a:xfrm>
            <a:off x="4572096" y="1303975"/>
            <a:ext cx="3857215" cy="2698775"/>
          </a:xfrm>
          <a:custGeom>
            <a:rect b="b" l="l" r="r" t="t"/>
            <a:pathLst>
              <a:path extrusionOk="0" fill="none" h="107951" w="241718">
                <a:moveTo>
                  <a:pt x="0" y="107951"/>
                </a:moveTo>
                <a:lnTo>
                  <a:pt x="241717" y="107951"/>
                </a:lnTo>
                <a:lnTo>
                  <a:pt x="241717" y="1"/>
                </a:lnTo>
                <a:lnTo>
                  <a:pt x="120668" y="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spTree>
      <p:nvGrpSpPr>
        <p:cNvPr id="135" name="Shape 135"/>
        <p:cNvGrpSpPr/>
        <p:nvPr/>
      </p:nvGrpSpPr>
      <p:grpSpPr>
        <a:xfrm>
          <a:off x="0" y="0"/>
          <a:ext cx="0" cy="0"/>
          <a:chOff x="0" y="0"/>
          <a:chExt cx="0" cy="0"/>
        </a:xfrm>
      </p:grpSpPr>
      <p:sp>
        <p:nvSpPr>
          <p:cNvPr id="136" name="Google Shape;136;p24"/>
          <p:cNvSpPr txBox="1"/>
          <p:nvPr>
            <p:ph type="title"/>
          </p:nvPr>
        </p:nvSpPr>
        <p:spPr>
          <a:xfrm>
            <a:off x="1544200" y="539500"/>
            <a:ext cx="6063900" cy="93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137" name="Google Shape;137;p24"/>
          <p:cNvSpPr txBox="1"/>
          <p:nvPr>
            <p:ph idx="1" type="subTitle"/>
          </p:nvPr>
        </p:nvSpPr>
        <p:spPr>
          <a:xfrm>
            <a:off x="713225" y="3177375"/>
            <a:ext cx="1702800" cy="8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sz="1600">
                <a:solidFill>
                  <a:srgbClr val="FFFFFF"/>
                </a:solidFill>
              </a:defRPr>
            </a:lvl2pPr>
            <a:lvl3pPr lvl="2" algn="l">
              <a:lnSpc>
                <a:spcPct val="100000"/>
              </a:lnSpc>
              <a:spcBef>
                <a:spcPts val="1600"/>
              </a:spcBef>
              <a:spcAft>
                <a:spcPts val="0"/>
              </a:spcAft>
              <a:buSzPts val="1400"/>
              <a:buNone/>
              <a:defRPr sz="1600">
                <a:solidFill>
                  <a:srgbClr val="FFFFFF"/>
                </a:solidFill>
              </a:defRPr>
            </a:lvl3pPr>
            <a:lvl4pPr lvl="3" algn="l">
              <a:lnSpc>
                <a:spcPct val="100000"/>
              </a:lnSpc>
              <a:spcBef>
                <a:spcPts val="1600"/>
              </a:spcBef>
              <a:spcAft>
                <a:spcPts val="0"/>
              </a:spcAft>
              <a:buSzPts val="1400"/>
              <a:buNone/>
              <a:defRPr sz="1600">
                <a:solidFill>
                  <a:srgbClr val="FFFFFF"/>
                </a:solidFill>
              </a:defRPr>
            </a:lvl4pPr>
            <a:lvl5pPr lvl="4" algn="l">
              <a:lnSpc>
                <a:spcPct val="100000"/>
              </a:lnSpc>
              <a:spcBef>
                <a:spcPts val="1600"/>
              </a:spcBef>
              <a:spcAft>
                <a:spcPts val="0"/>
              </a:spcAft>
              <a:buSzPts val="1400"/>
              <a:buNone/>
              <a:defRPr sz="1600">
                <a:solidFill>
                  <a:srgbClr val="FFFFFF"/>
                </a:solidFill>
              </a:defRPr>
            </a:lvl5pPr>
            <a:lvl6pPr lvl="5" algn="l">
              <a:lnSpc>
                <a:spcPct val="100000"/>
              </a:lnSpc>
              <a:spcBef>
                <a:spcPts val="1600"/>
              </a:spcBef>
              <a:spcAft>
                <a:spcPts val="0"/>
              </a:spcAft>
              <a:buSzPts val="1400"/>
              <a:buNone/>
              <a:defRPr sz="1600">
                <a:solidFill>
                  <a:srgbClr val="FFFFFF"/>
                </a:solidFill>
              </a:defRPr>
            </a:lvl6pPr>
            <a:lvl7pPr lvl="6" algn="l">
              <a:lnSpc>
                <a:spcPct val="100000"/>
              </a:lnSpc>
              <a:spcBef>
                <a:spcPts val="1600"/>
              </a:spcBef>
              <a:spcAft>
                <a:spcPts val="0"/>
              </a:spcAft>
              <a:buSzPts val="1400"/>
              <a:buNone/>
              <a:defRPr sz="1600">
                <a:solidFill>
                  <a:srgbClr val="FFFFFF"/>
                </a:solidFill>
              </a:defRPr>
            </a:lvl7pPr>
            <a:lvl8pPr lvl="7" algn="l">
              <a:lnSpc>
                <a:spcPct val="100000"/>
              </a:lnSpc>
              <a:spcBef>
                <a:spcPts val="1600"/>
              </a:spcBef>
              <a:spcAft>
                <a:spcPts val="0"/>
              </a:spcAft>
              <a:buSzPts val="1400"/>
              <a:buNone/>
              <a:defRPr sz="1600">
                <a:solidFill>
                  <a:srgbClr val="FFFFFF"/>
                </a:solidFill>
              </a:defRPr>
            </a:lvl8pPr>
            <a:lvl9pPr lvl="8" algn="l">
              <a:lnSpc>
                <a:spcPct val="100000"/>
              </a:lnSpc>
              <a:spcBef>
                <a:spcPts val="1600"/>
              </a:spcBef>
              <a:spcAft>
                <a:spcPts val="1600"/>
              </a:spcAft>
              <a:buSzPts val="1400"/>
              <a:buNone/>
              <a:defRPr sz="1600">
                <a:solidFill>
                  <a:srgbClr val="FFFFFF"/>
                </a:solidFill>
              </a:defRPr>
            </a:lvl9pPr>
          </a:lstStyle>
          <a:p/>
        </p:txBody>
      </p:sp>
      <p:sp>
        <p:nvSpPr>
          <p:cNvPr id="138" name="Google Shape;138;p24"/>
          <p:cNvSpPr txBox="1"/>
          <p:nvPr>
            <p:ph idx="2" type="title"/>
          </p:nvPr>
        </p:nvSpPr>
        <p:spPr>
          <a:xfrm>
            <a:off x="838625" y="2607875"/>
            <a:ext cx="1452000" cy="4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1" sz="4000">
                <a:solidFill>
                  <a:srgbClr val="FFFFFF"/>
                </a:solidFill>
              </a:defRPr>
            </a:lvl1pPr>
            <a:lvl2pPr lvl="1" algn="ctr">
              <a:lnSpc>
                <a:spcPct val="100000"/>
              </a:lnSpc>
              <a:spcBef>
                <a:spcPts val="0"/>
              </a:spcBef>
              <a:spcAft>
                <a:spcPts val="0"/>
              </a:spcAft>
              <a:buSzPts val="6900"/>
              <a:buNone/>
              <a:defRPr b="1" sz="6900"/>
            </a:lvl2pPr>
            <a:lvl3pPr lvl="2" algn="ctr">
              <a:lnSpc>
                <a:spcPct val="100000"/>
              </a:lnSpc>
              <a:spcBef>
                <a:spcPts val="0"/>
              </a:spcBef>
              <a:spcAft>
                <a:spcPts val="0"/>
              </a:spcAft>
              <a:buSzPts val="6900"/>
              <a:buNone/>
              <a:defRPr b="1" sz="6900"/>
            </a:lvl3pPr>
            <a:lvl4pPr lvl="3" algn="ctr">
              <a:lnSpc>
                <a:spcPct val="100000"/>
              </a:lnSpc>
              <a:spcBef>
                <a:spcPts val="0"/>
              </a:spcBef>
              <a:spcAft>
                <a:spcPts val="0"/>
              </a:spcAft>
              <a:buSzPts val="6900"/>
              <a:buNone/>
              <a:defRPr b="1" sz="6900"/>
            </a:lvl4pPr>
            <a:lvl5pPr lvl="4" algn="ctr">
              <a:lnSpc>
                <a:spcPct val="100000"/>
              </a:lnSpc>
              <a:spcBef>
                <a:spcPts val="0"/>
              </a:spcBef>
              <a:spcAft>
                <a:spcPts val="0"/>
              </a:spcAft>
              <a:buSzPts val="6900"/>
              <a:buNone/>
              <a:defRPr b="1" sz="6900"/>
            </a:lvl5pPr>
            <a:lvl6pPr lvl="5" algn="ctr">
              <a:lnSpc>
                <a:spcPct val="100000"/>
              </a:lnSpc>
              <a:spcBef>
                <a:spcPts val="0"/>
              </a:spcBef>
              <a:spcAft>
                <a:spcPts val="0"/>
              </a:spcAft>
              <a:buSzPts val="6900"/>
              <a:buNone/>
              <a:defRPr b="1" sz="6900"/>
            </a:lvl6pPr>
            <a:lvl7pPr lvl="6" algn="ctr">
              <a:lnSpc>
                <a:spcPct val="100000"/>
              </a:lnSpc>
              <a:spcBef>
                <a:spcPts val="0"/>
              </a:spcBef>
              <a:spcAft>
                <a:spcPts val="0"/>
              </a:spcAft>
              <a:buSzPts val="6900"/>
              <a:buNone/>
              <a:defRPr b="1" sz="6900"/>
            </a:lvl7pPr>
            <a:lvl8pPr lvl="7" algn="ctr">
              <a:lnSpc>
                <a:spcPct val="100000"/>
              </a:lnSpc>
              <a:spcBef>
                <a:spcPts val="0"/>
              </a:spcBef>
              <a:spcAft>
                <a:spcPts val="0"/>
              </a:spcAft>
              <a:buSzPts val="6900"/>
              <a:buNone/>
              <a:defRPr b="1" sz="6900"/>
            </a:lvl8pPr>
            <a:lvl9pPr lvl="8" algn="ctr">
              <a:lnSpc>
                <a:spcPct val="100000"/>
              </a:lnSpc>
              <a:spcBef>
                <a:spcPts val="0"/>
              </a:spcBef>
              <a:spcAft>
                <a:spcPts val="0"/>
              </a:spcAft>
              <a:buSzPts val="6900"/>
              <a:buNone/>
              <a:defRPr b="1" sz="6900"/>
            </a:lvl9pPr>
          </a:lstStyle>
          <a:p/>
        </p:txBody>
      </p:sp>
      <p:sp>
        <p:nvSpPr>
          <p:cNvPr id="139" name="Google Shape;139;p24"/>
          <p:cNvSpPr txBox="1"/>
          <p:nvPr>
            <p:ph idx="3" type="subTitle"/>
          </p:nvPr>
        </p:nvSpPr>
        <p:spPr>
          <a:xfrm>
            <a:off x="2715883" y="3177375"/>
            <a:ext cx="1702800" cy="8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sz="1600">
                <a:solidFill>
                  <a:srgbClr val="FFFFFF"/>
                </a:solidFill>
              </a:defRPr>
            </a:lvl2pPr>
            <a:lvl3pPr lvl="2" algn="l">
              <a:lnSpc>
                <a:spcPct val="100000"/>
              </a:lnSpc>
              <a:spcBef>
                <a:spcPts val="1600"/>
              </a:spcBef>
              <a:spcAft>
                <a:spcPts val="0"/>
              </a:spcAft>
              <a:buSzPts val="1400"/>
              <a:buNone/>
              <a:defRPr sz="1600">
                <a:solidFill>
                  <a:srgbClr val="FFFFFF"/>
                </a:solidFill>
              </a:defRPr>
            </a:lvl3pPr>
            <a:lvl4pPr lvl="3" algn="l">
              <a:lnSpc>
                <a:spcPct val="100000"/>
              </a:lnSpc>
              <a:spcBef>
                <a:spcPts val="1600"/>
              </a:spcBef>
              <a:spcAft>
                <a:spcPts val="0"/>
              </a:spcAft>
              <a:buSzPts val="1400"/>
              <a:buNone/>
              <a:defRPr sz="1600">
                <a:solidFill>
                  <a:srgbClr val="FFFFFF"/>
                </a:solidFill>
              </a:defRPr>
            </a:lvl4pPr>
            <a:lvl5pPr lvl="4" algn="l">
              <a:lnSpc>
                <a:spcPct val="100000"/>
              </a:lnSpc>
              <a:spcBef>
                <a:spcPts val="1600"/>
              </a:spcBef>
              <a:spcAft>
                <a:spcPts val="0"/>
              </a:spcAft>
              <a:buSzPts val="1400"/>
              <a:buNone/>
              <a:defRPr sz="1600">
                <a:solidFill>
                  <a:srgbClr val="FFFFFF"/>
                </a:solidFill>
              </a:defRPr>
            </a:lvl5pPr>
            <a:lvl6pPr lvl="5" algn="l">
              <a:lnSpc>
                <a:spcPct val="100000"/>
              </a:lnSpc>
              <a:spcBef>
                <a:spcPts val="1600"/>
              </a:spcBef>
              <a:spcAft>
                <a:spcPts val="0"/>
              </a:spcAft>
              <a:buSzPts val="1400"/>
              <a:buNone/>
              <a:defRPr sz="1600">
                <a:solidFill>
                  <a:srgbClr val="FFFFFF"/>
                </a:solidFill>
              </a:defRPr>
            </a:lvl6pPr>
            <a:lvl7pPr lvl="6" algn="l">
              <a:lnSpc>
                <a:spcPct val="100000"/>
              </a:lnSpc>
              <a:spcBef>
                <a:spcPts val="1600"/>
              </a:spcBef>
              <a:spcAft>
                <a:spcPts val="0"/>
              </a:spcAft>
              <a:buSzPts val="1400"/>
              <a:buNone/>
              <a:defRPr sz="1600">
                <a:solidFill>
                  <a:srgbClr val="FFFFFF"/>
                </a:solidFill>
              </a:defRPr>
            </a:lvl7pPr>
            <a:lvl8pPr lvl="7" algn="l">
              <a:lnSpc>
                <a:spcPct val="100000"/>
              </a:lnSpc>
              <a:spcBef>
                <a:spcPts val="1600"/>
              </a:spcBef>
              <a:spcAft>
                <a:spcPts val="0"/>
              </a:spcAft>
              <a:buSzPts val="1400"/>
              <a:buNone/>
              <a:defRPr sz="1600">
                <a:solidFill>
                  <a:srgbClr val="FFFFFF"/>
                </a:solidFill>
              </a:defRPr>
            </a:lvl8pPr>
            <a:lvl9pPr lvl="8" algn="l">
              <a:lnSpc>
                <a:spcPct val="100000"/>
              </a:lnSpc>
              <a:spcBef>
                <a:spcPts val="1600"/>
              </a:spcBef>
              <a:spcAft>
                <a:spcPts val="1600"/>
              </a:spcAft>
              <a:buSzPts val="1400"/>
              <a:buNone/>
              <a:defRPr sz="1600">
                <a:solidFill>
                  <a:srgbClr val="FFFFFF"/>
                </a:solidFill>
              </a:defRPr>
            </a:lvl9pPr>
          </a:lstStyle>
          <a:p/>
        </p:txBody>
      </p:sp>
      <p:sp>
        <p:nvSpPr>
          <p:cNvPr id="140" name="Google Shape;140;p24"/>
          <p:cNvSpPr txBox="1"/>
          <p:nvPr>
            <p:ph idx="4" type="title"/>
          </p:nvPr>
        </p:nvSpPr>
        <p:spPr>
          <a:xfrm>
            <a:off x="2841283" y="2607875"/>
            <a:ext cx="1452000" cy="4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1" sz="4000">
                <a:solidFill>
                  <a:srgbClr val="FFFFFF"/>
                </a:solidFill>
              </a:defRPr>
            </a:lvl1pPr>
            <a:lvl2pPr lvl="1" algn="ctr">
              <a:lnSpc>
                <a:spcPct val="100000"/>
              </a:lnSpc>
              <a:spcBef>
                <a:spcPts val="0"/>
              </a:spcBef>
              <a:spcAft>
                <a:spcPts val="0"/>
              </a:spcAft>
              <a:buSzPts val="6900"/>
              <a:buNone/>
              <a:defRPr b="1" sz="6900"/>
            </a:lvl2pPr>
            <a:lvl3pPr lvl="2" algn="ctr">
              <a:lnSpc>
                <a:spcPct val="100000"/>
              </a:lnSpc>
              <a:spcBef>
                <a:spcPts val="0"/>
              </a:spcBef>
              <a:spcAft>
                <a:spcPts val="0"/>
              </a:spcAft>
              <a:buSzPts val="6900"/>
              <a:buNone/>
              <a:defRPr b="1" sz="6900"/>
            </a:lvl3pPr>
            <a:lvl4pPr lvl="3" algn="ctr">
              <a:lnSpc>
                <a:spcPct val="100000"/>
              </a:lnSpc>
              <a:spcBef>
                <a:spcPts val="0"/>
              </a:spcBef>
              <a:spcAft>
                <a:spcPts val="0"/>
              </a:spcAft>
              <a:buSzPts val="6900"/>
              <a:buNone/>
              <a:defRPr b="1" sz="6900"/>
            </a:lvl4pPr>
            <a:lvl5pPr lvl="4" algn="ctr">
              <a:lnSpc>
                <a:spcPct val="100000"/>
              </a:lnSpc>
              <a:spcBef>
                <a:spcPts val="0"/>
              </a:spcBef>
              <a:spcAft>
                <a:spcPts val="0"/>
              </a:spcAft>
              <a:buSzPts val="6900"/>
              <a:buNone/>
              <a:defRPr b="1" sz="6900"/>
            </a:lvl5pPr>
            <a:lvl6pPr lvl="5" algn="ctr">
              <a:lnSpc>
                <a:spcPct val="100000"/>
              </a:lnSpc>
              <a:spcBef>
                <a:spcPts val="0"/>
              </a:spcBef>
              <a:spcAft>
                <a:spcPts val="0"/>
              </a:spcAft>
              <a:buSzPts val="6900"/>
              <a:buNone/>
              <a:defRPr b="1" sz="6900"/>
            </a:lvl6pPr>
            <a:lvl7pPr lvl="6" algn="ctr">
              <a:lnSpc>
                <a:spcPct val="100000"/>
              </a:lnSpc>
              <a:spcBef>
                <a:spcPts val="0"/>
              </a:spcBef>
              <a:spcAft>
                <a:spcPts val="0"/>
              </a:spcAft>
              <a:buSzPts val="6900"/>
              <a:buNone/>
              <a:defRPr b="1" sz="6900"/>
            </a:lvl7pPr>
            <a:lvl8pPr lvl="7" algn="ctr">
              <a:lnSpc>
                <a:spcPct val="100000"/>
              </a:lnSpc>
              <a:spcBef>
                <a:spcPts val="0"/>
              </a:spcBef>
              <a:spcAft>
                <a:spcPts val="0"/>
              </a:spcAft>
              <a:buSzPts val="6900"/>
              <a:buNone/>
              <a:defRPr b="1" sz="6900"/>
            </a:lvl8pPr>
            <a:lvl9pPr lvl="8" algn="ctr">
              <a:lnSpc>
                <a:spcPct val="100000"/>
              </a:lnSpc>
              <a:spcBef>
                <a:spcPts val="0"/>
              </a:spcBef>
              <a:spcAft>
                <a:spcPts val="0"/>
              </a:spcAft>
              <a:buSzPts val="6900"/>
              <a:buNone/>
              <a:defRPr b="1" sz="6900"/>
            </a:lvl9pPr>
          </a:lstStyle>
          <a:p/>
        </p:txBody>
      </p:sp>
      <p:sp>
        <p:nvSpPr>
          <p:cNvPr id="141" name="Google Shape;141;p24"/>
          <p:cNvSpPr txBox="1"/>
          <p:nvPr>
            <p:ph idx="5" type="subTitle"/>
          </p:nvPr>
        </p:nvSpPr>
        <p:spPr>
          <a:xfrm>
            <a:off x="4718541" y="3177375"/>
            <a:ext cx="1702800" cy="8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sz="1600">
                <a:solidFill>
                  <a:srgbClr val="FFFFFF"/>
                </a:solidFill>
              </a:defRPr>
            </a:lvl2pPr>
            <a:lvl3pPr lvl="2" algn="l">
              <a:lnSpc>
                <a:spcPct val="100000"/>
              </a:lnSpc>
              <a:spcBef>
                <a:spcPts val="1600"/>
              </a:spcBef>
              <a:spcAft>
                <a:spcPts val="0"/>
              </a:spcAft>
              <a:buSzPts val="1400"/>
              <a:buNone/>
              <a:defRPr sz="1600">
                <a:solidFill>
                  <a:srgbClr val="FFFFFF"/>
                </a:solidFill>
              </a:defRPr>
            </a:lvl3pPr>
            <a:lvl4pPr lvl="3" algn="l">
              <a:lnSpc>
                <a:spcPct val="100000"/>
              </a:lnSpc>
              <a:spcBef>
                <a:spcPts val="1600"/>
              </a:spcBef>
              <a:spcAft>
                <a:spcPts val="0"/>
              </a:spcAft>
              <a:buSzPts val="1400"/>
              <a:buNone/>
              <a:defRPr sz="1600">
                <a:solidFill>
                  <a:srgbClr val="FFFFFF"/>
                </a:solidFill>
              </a:defRPr>
            </a:lvl4pPr>
            <a:lvl5pPr lvl="4" algn="l">
              <a:lnSpc>
                <a:spcPct val="100000"/>
              </a:lnSpc>
              <a:spcBef>
                <a:spcPts val="1600"/>
              </a:spcBef>
              <a:spcAft>
                <a:spcPts val="0"/>
              </a:spcAft>
              <a:buSzPts val="1400"/>
              <a:buNone/>
              <a:defRPr sz="1600">
                <a:solidFill>
                  <a:srgbClr val="FFFFFF"/>
                </a:solidFill>
              </a:defRPr>
            </a:lvl5pPr>
            <a:lvl6pPr lvl="5" algn="l">
              <a:lnSpc>
                <a:spcPct val="100000"/>
              </a:lnSpc>
              <a:spcBef>
                <a:spcPts val="1600"/>
              </a:spcBef>
              <a:spcAft>
                <a:spcPts val="0"/>
              </a:spcAft>
              <a:buSzPts val="1400"/>
              <a:buNone/>
              <a:defRPr sz="1600">
                <a:solidFill>
                  <a:srgbClr val="FFFFFF"/>
                </a:solidFill>
              </a:defRPr>
            </a:lvl6pPr>
            <a:lvl7pPr lvl="6" algn="l">
              <a:lnSpc>
                <a:spcPct val="100000"/>
              </a:lnSpc>
              <a:spcBef>
                <a:spcPts val="1600"/>
              </a:spcBef>
              <a:spcAft>
                <a:spcPts val="0"/>
              </a:spcAft>
              <a:buSzPts val="1400"/>
              <a:buNone/>
              <a:defRPr sz="1600">
                <a:solidFill>
                  <a:srgbClr val="FFFFFF"/>
                </a:solidFill>
              </a:defRPr>
            </a:lvl7pPr>
            <a:lvl8pPr lvl="7" algn="l">
              <a:lnSpc>
                <a:spcPct val="100000"/>
              </a:lnSpc>
              <a:spcBef>
                <a:spcPts val="1600"/>
              </a:spcBef>
              <a:spcAft>
                <a:spcPts val="0"/>
              </a:spcAft>
              <a:buSzPts val="1400"/>
              <a:buNone/>
              <a:defRPr sz="1600">
                <a:solidFill>
                  <a:srgbClr val="FFFFFF"/>
                </a:solidFill>
              </a:defRPr>
            </a:lvl8pPr>
            <a:lvl9pPr lvl="8" algn="l">
              <a:lnSpc>
                <a:spcPct val="100000"/>
              </a:lnSpc>
              <a:spcBef>
                <a:spcPts val="1600"/>
              </a:spcBef>
              <a:spcAft>
                <a:spcPts val="1600"/>
              </a:spcAft>
              <a:buSzPts val="1400"/>
              <a:buNone/>
              <a:defRPr sz="1600">
                <a:solidFill>
                  <a:srgbClr val="FFFFFF"/>
                </a:solidFill>
              </a:defRPr>
            </a:lvl9pPr>
          </a:lstStyle>
          <a:p/>
        </p:txBody>
      </p:sp>
      <p:sp>
        <p:nvSpPr>
          <p:cNvPr id="142" name="Google Shape;142;p24"/>
          <p:cNvSpPr txBox="1"/>
          <p:nvPr>
            <p:ph idx="6" type="title"/>
          </p:nvPr>
        </p:nvSpPr>
        <p:spPr>
          <a:xfrm>
            <a:off x="4843941" y="2607875"/>
            <a:ext cx="1452000" cy="4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1" sz="4000">
                <a:solidFill>
                  <a:srgbClr val="FFFFFF"/>
                </a:solidFill>
              </a:defRPr>
            </a:lvl1pPr>
            <a:lvl2pPr lvl="1" algn="ctr">
              <a:lnSpc>
                <a:spcPct val="100000"/>
              </a:lnSpc>
              <a:spcBef>
                <a:spcPts val="0"/>
              </a:spcBef>
              <a:spcAft>
                <a:spcPts val="0"/>
              </a:spcAft>
              <a:buSzPts val="6900"/>
              <a:buNone/>
              <a:defRPr b="1" sz="6900"/>
            </a:lvl2pPr>
            <a:lvl3pPr lvl="2" algn="ctr">
              <a:lnSpc>
                <a:spcPct val="100000"/>
              </a:lnSpc>
              <a:spcBef>
                <a:spcPts val="0"/>
              </a:spcBef>
              <a:spcAft>
                <a:spcPts val="0"/>
              </a:spcAft>
              <a:buSzPts val="6900"/>
              <a:buNone/>
              <a:defRPr b="1" sz="6900"/>
            </a:lvl3pPr>
            <a:lvl4pPr lvl="3" algn="ctr">
              <a:lnSpc>
                <a:spcPct val="100000"/>
              </a:lnSpc>
              <a:spcBef>
                <a:spcPts val="0"/>
              </a:spcBef>
              <a:spcAft>
                <a:spcPts val="0"/>
              </a:spcAft>
              <a:buSzPts val="6900"/>
              <a:buNone/>
              <a:defRPr b="1" sz="6900"/>
            </a:lvl4pPr>
            <a:lvl5pPr lvl="4" algn="ctr">
              <a:lnSpc>
                <a:spcPct val="100000"/>
              </a:lnSpc>
              <a:spcBef>
                <a:spcPts val="0"/>
              </a:spcBef>
              <a:spcAft>
                <a:spcPts val="0"/>
              </a:spcAft>
              <a:buSzPts val="6900"/>
              <a:buNone/>
              <a:defRPr b="1" sz="6900"/>
            </a:lvl5pPr>
            <a:lvl6pPr lvl="5" algn="ctr">
              <a:lnSpc>
                <a:spcPct val="100000"/>
              </a:lnSpc>
              <a:spcBef>
                <a:spcPts val="0"/>
              </a:spcBef>
              <a:spcAft>
                <a:spcPts val="0"/>
              </a:spcAft>
              <a:buSzPts val="6900"/>
              <a:buNone/>
              <a:defRPr b="1" sz="6900"/>
            </a:lvl6pPr>
            <a:lvl7pPr lvl="6" algn="ctr">
              <a:lnSpc>
                <a:spcPct val="100000"/>
              </a:lnSpc>
              <a:spcBef>
                <a:spcPts val="0"/>
              </a:spcBef>
              <a:spcAft>
                <a:spcPts val="0"/>
              </a:spcAft>
              <a:buSzPts val="6900"/>
              <a:buNone/>
              <a:defRPr b="1" sz="6900"/>
            </a:lvl7pPr>
            <a:lvl8pPr lvl="7" algn="ctr">
              <a:lnSpc>
                <a:spcPct val="100000"/>
              </a:lnSpc>
              <a:spcBef>
                <a:spcPts val="0"/>
              </a:spcBef>
              <a:spcAft>
                <a:spcPts val="0"/>
              </a:spcAft>
              <a:buSzPts val="6900"/>
              <a:buNone/>
              <a:defRPr b="1" sz="6900"/>
            </a:lvl8pPr>
            <a:lvl9pPr lvl="8" algn="ctr">
              <a:lnSpc>
                <a:spcPct val="100000"/>
              </a:lnSpc>
              <a:spcBef>
                <a:spcPts val="0"/>
              </a:spcBef>
              <a:spcAft>
                <a:spcPts val="0"/>
              </a:spcAft>
              <a:buSzPts val="6900"/>
              <a:buNone/>
              <a:defRPr b="1" sz="6900"/>
            </a:lvl9pPr>
          </a:lstStyle>
          <a:p/>
        </p:txBody>
      </p:sp>
      <p:sp>
        <p:nvSpPr>
          <p:cNvPr id="143" name="Google Shape;143;p24"/>
          <p:cNvSpPr txBox="1"/>
          <p:nvPr>
            <p:ph idx="7" type="subTitle"/>
          </p:nvPr>
        </p:nvSpPr>
        <p:spPr>
          <a:xfrm>
            <a:off x="6721199" y="3177375"/>
            <a:ext cx="1702800" cy="84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sz="1600">
                <a:solidFill>
                  <a:srgbClr val="FFFFFF"/>
                </a:solidFill>
              </a:defRPr>
            </a:lvl2pPr>
            <a:lvl3pPr lvl="2" algn="l">
              <a:lnSpc>
                <a:spcPct val="100000"/>
              </a:lnSpc>
              <a:spcBef>
                <a:spcPts val="1600"/>
              </a:spcBef>
              <a:spcAft>
                <a:spcPts val="0"/>
              </a:spcAft>
              <a:buSzPts val="1400"/>
              <a:buNone/>
              <a:defRPr sz="1600">
                <a:solidFill>
                  <a:srgbClr val="FFFFFF"/>
                </a:solidFill>
              </a:defRPr>
            </a:lvl3pPr>
            <a:lvl4pPr lvl="3" algn="l">
              <a:lnSpc>
                <a:spcPct val="100000"/>
              </a:lnSpc>
              <a:spcBef>
                <a:spcPts val="1600"/>
              </a:spcBef>
              <a:spcAft>
                <a:spcPts val="0"/>
              </a:spcAft>
              <a:buSzPts val="1400"/>
              <a:buNone/>
              <a:defRPr sz="1600">
                <a:solidFill>
                  <a:srgbClr val="FFFFFF"/>
                </a:solidFill>
              </a:defRPr>
            </a:lvl4pPr>
            <a:lvl5pPr lvl="4" algn="l">
              <a:lnSpc>
                <a:spcPct val="100000"/>
              </a:lnSpc>
              <a:spcBef>
                <a:spcPts val="1600"/>
              </a:spcBef>
              <a:spcAft>
                <a:spcPts val="0"/>
              </a:spcAft>
              <a:buSzPts val="1400"/>
              <a:buNone/>
              <a:defRPr sz="1600">
                <a:solidFill>
                  <a:srgbClr val="FFFFFF"/>
                </a:solidFill>
              </a:defRPr>
            </a:lvl5pPr>
            <a:lvl6pPr lvl="5" algn="l">
              <a:lnSpc>
                <a:spcPct val="100000"/>
              </a:lnSpc>
              <a:spcBef>
                <a:spcPts val="1600"/>
              </a:spcBef>
              <a:spcAft>
                <a:spcPts val="0"/>
              </a:spcAft>
              <a:buSzPts val="1400"/>
              <a:buNone/>
              <a:defRPr sz="1600">
                <a:solidFill>
                  <a:srgbClr val="FFFFFF"/>
                </a:solidFill>
              </a:defRPr>
            </a:lvl6pPr>
            <a:lvl7pPr lvl="6" algn="l">
              <a:lnSpc>
                <a:spcPct val="100000"/>
              </a:lnSpc>
              <a:spcBef>
                <a:spcPts val="1600"/>
              </a:spcBef>
              <a:spcAft>
                <a:spcPts val="0"/>
              </a:spcAft>
              <a:buSzPts val="1400"/>
              <a:buNone/>
              <a:defRPr sz="1600">
                <a:solidFill>
                  <a:srgbClr val="FFFFFF"/>
                </a:solidFill>
              </a:defRPr>
            </a:lvl7pPr>
            <a:lvl8pPr lvl="7" algn="l">
              <a:lnSpc>
                <a:spcPct val="100000"/>
              </a:lnSpc>
              <a:spcBef>
                <a:spcPts val="1600"/>
              </a:spcBef>
              <a:spcAft>
                <a:spcPts val="0"/>
              </a:spcAft>
              <a:buSzPts val="1400"/>
              <a:buNone/>
              <a:defRPr sz="1600">
                <a:solidFill>
                  <a:srgbClr val="FFFFFF"/>
                </a:solidFill>
              </a:defRPr>
            </a:lvl8pPr>
            <a:lvl9pPr lvl="8" algn="l">
              <a:lnSpc>
                <a:spcPct val="100000"/>
              </a:lnSpc>
              <a:spcBef>
                <a:spcPts val="1600"/>
              </a:spcBef>
              <a:spcAft>
                <a:spcPts val="1600"/>
              </a:spcAft>
              <a:buSzPts val="1400"/>
              <a:buNone/>
              <a:defRPr sz="1600">
                <a:solidFill>
                  <a:srgbClr val="FFFFFF"/>
                </a:solidFill>
              </a:defRPr>
            </a:lvl9pPr>
          </a:lstStyle>
          <a:p/>
        </p:txBody>
      </p:sp>
      <p:sp>
        <p:nvSpPr>
          <p:cNvPr id="144" name="Google Shape;144;p24"/>
          <p:cNvSpPr txBox="1"/>
          <p:nvPr>
            <p:ph idx="8" type="title"/>
          </p:nvPr>
        </p:nvSpPr>
        <p:spPr>
          <a:xfrm>
            <a:off x="6846599" y="2607875"/>
            <a:ext cx="1452000" cy="4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000"/>
              <a:buNone/>
              <a:defRPr b="1" sz="4000">
                <a:solidFill>
                  <a:srgbClr val="FFFFFF"/>
                </a:solidFill>
              </a:defRPr>
            </a:lvl1pPr>
            <a:lvl2pPr lvl="1" algn="ctr">
              <a:lnSpc>
                <a:spcPct val="100000"/>
              </a:lnSpc>
              <a:spcBef>
                <a:spcPts val="0"/>
              </a:spcBef>
              <a:spcAft>
                <a:spcPts val="0"/>
              </a:spcAft>
              <a:buSzPts val="6900"/>
              <a:buNone/>
              <a:defRPr b="1" sz="6900"/>
            </a:lvl2pPr>
            <a:lvl3pPr lvl="2" algn="ctr">
              <a:lnSpc>
                <a:spcPct val="100000"/>
              </a:lnSpc>
              <a:spcBef>
                <a:spcPts val="0"/>
              </a:spcBef>
              <a:spcAft>
                <a:spcPts val="0"/>
              </a:spcAft>
              <a:buSzPts val="6900"/>
              <a:buNone/>
              <a:defRPr b="1" sz="6900"/>
            </a:lvl3pPr>
            <a:lvl4pPr lvl="3" algn="ctr">
              <a:lnSpc>
                <a:spcPct val="100000"/>
              </a:lnSpc>
              <a:spcBef>
                <a:spcPts val="0"/>
              </a:spcBef>
              <a:spcAft>
                <a:spcPts val="0"/>
              </a:spcAft>
              <a:buSzPts val="6900"/>
              <a:buNone/>
              <a:defRPr b="1" sz="6900"/>
            </a:lvl4pPr>
            <a:lvl5pPr lvl="4" algn="ctr">
              <a:lnSpc>
                <a:spcPct val="100000"/>
              </a:lnSpc>
              <a:spcBef>
                <a:spcPts val="0"/>
              </a:spcBef>
              <a:spcAft>
                <a:spcPts val="0"/>
              </a:spcAft>
              <a:buSzPts val="6900"/>
              <a:buNone/>
              <a:defRPr b="1" sz="6900"/>
            </a:lvl5pPr>
            <a:lvl6pPr lvl="5" algn="ctr">
              <a:lnSpc>
                <a:spcPct val="100000"/>
              </a:lnSpc>
              <a:spcBef>
                <a:spcPts val="0"/>
              </a:spcBef>
              <a:spcAft>
                <a:spcPts val="0"/>
              </a:spcAft>
              <a:buSzPts val="6900"/>
              <a:buNone/>
              <a:defRPr b="1" sz="6900"/>
            </a:lvl6pPr>
            <a:lvl7pPr lvl="6" algn="ctr">
              <a:lnSpc>
                <a:spcPct val="100000"/>
              </a:lnSpc>
              <a:spcBef>
                <a:spcPts val="0"/>
              </a:spcBef>
              <a:spcAft>
                <a:spcPts val="0"/>
              </a:spcAft>
              <a:buSzPts val="6900"/>
              <a:buNone/>
              <a:defRPr b="1" sz="6900"/>
            </a:lvl7pPr>
            <a:lvl8pPr lvl="7" algn="ctr">
              <a:lnSpc>
                <a:spcPct val="100000"/>
              </a:lnSpc>
              <a:spcBef>
                <a:spcPts val="0"/>
              </a:spcBef>
              <a:spcAft>
                <a:spcPts val="0"/>
              </a:spcAft>
              <a:buSzPts val="6900"/>
              <a:buNone/>
              <a:defRPr b="1" sz="6900"/>
            </a:lvl8pPr>
            <a:lvl9pPr lvl="8" algn="ctr">
              <a:lnSpc>
                <a:spcPct val="100000"/>
              </a:lnSpc>
              <a:spcBef>
                <a:spcPts val="0"/>
              </a:spcBef>
              <a:spcAft>
                <a:spcPts val="0"/>
              </a:spcAft>
              <a:buSzPts val="6900"/>
              <a:buNone/>
              <a:defRPr b="1" sz="6900"/>
            </a:lvl9pPr>
          </a:lstStyle>
          <a:p/>
        </p:txBody>
      </p:sp>
      <p:cxnSp>
        <p:nvCxnSpPr>
          <p:cNvPr id="145" name="Google Shape;145;p24"/>
          <p:cNvCxnSpPr/>
          <p:nvPr/>
        </p:nvCxnSpPr>
        <p:spPr>
          <a:xfrm>
            <a:off x="2568400" y="2521775"/>
            <a:ext cx="0" cy="1538700"/>
          </a:xfrm>
          <a:prstGeom prst="straightConnector1">
            <a:avLst/>
          </a:prstGeom>
          <a:noFill/>
          <a:ln cap="flat" cmpd="sng" w="38100">
            <a:solidFill>
              <a:srgbClr val="FFFFFF"/>
            </a:solidFill>
            <a:prstDash val="solid"/>
            <a:round/>
            <a:headEnd len="sm" w="sm" type="none"/>
            <a:tailEnd len="sm" w="sm" type="none"/>
          </a:ln>
        </p:spPr>
      </p:cxnSp>
      <p:cxnSp>
        <p:nvCxnSpPr>
          <p:cNvPr id="146" name="Google Shape;146;p24"/>
          <p:cNvCxnSpPr/>
          <p:nvPr/>
        </p:nvCxnSpPr>
        <p:spPr>
          <a:xfrm>
            <a:off x="4572000" y="2521775"/>
            <a:ext cx="0" cy="1538700"/>
          </a:xfrm>
          <a:prstGeom prst="straightConnector1">
            <a:avLst/>
          </a:prstGeom>
          <a:noFill/>
          <a:ln cap="flat" cmpd="sng" w="38100">
            <a:solidFill>
              <a:srgbClr val="FFFFFF"/>
            </a:solidFill>
            <a:prstDash val="solid"/>
            <a:round/>
            <a:headEnd len="sm" w="sm" type="none"/>
            <a:tailEnd len="sm" w="sm" type="none"/>
          </a:ln>
        </p:spPr>
      </p:cxnSp>
      <p:cxnSp>
        <p:nvCxnSpPr>
          <p:cNvPr id="147" name="Google Shape;147;p24"/>
          <p:cNvCxnSpPr/>
          <p:nvPr/>
        </p:nvCxnSpPr>
        <p:spPr>
          <a:xfrm>
            <a:off x="6561125" y="2521775"/>
            <a:ext cx="0" cy="153870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1">
  <p:cSld name="CUSTOM_5_1">
    <p:spTree>
      <p:nvGrpSpPr>
        <p:cNvPr id="148" name="Shape 148"/>
        <p:cNvGrpSpPr/>
        <p:nvPr/>
      </p:nvGrpSpPr>
      <p:grpSpPr>
        <a:xfrm>
          <a:off x="0" y="0"/>
          <a:ext cx="0" cy="0"/>
          <a:chOff x="0" y="0"/>
          <a:chExt cx="0" cy="0"/>
        </a:xfrm>
      </p:grpSpPr>
      <p:sp>
        <p:nvSpPr>
          <p:cNvPr id="149" name="Google Shape;149;p25"/>
          <p:cNvSpPr txBox="1"/>
          <p:nvPr>
            <p:ph type="title"/>
          </p:nvPr>
        </p:nvSpPr>
        <p:spPr>
          <a:xfrm>
            <a:off x="1544200" y="539500"/>
            <a:ext cx="6063900" cy="939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800"/>
              <a:buNone/>
              <a:defRPr/>
            </a:lvl2pPr>
            <a:lvl3pPr lvl="2" rtl="0" algn="ctr">
              <a:lnSpc>
                <a:spcPct val="100000"/>
              </a:lnSpc>
              <a:spcBef>
                <a:spcPts val="0"/>
              </a:spcBef>
              <a:spcAft>
                <a:spcPts val="0"/>
              </a:spcAft>
              <a:buSzPts val="2800"/>
              <a:buNone/>
              <a:defRPr/>
            </a:lvl3pPr>
            <a:lvl4pPr lvl="3" rtl="0" algn="ctr">
              <a:lnSpc>
                <a:spcPct val="100000"/>
              </a:lnSpc>
              <a:spcBef>
                <a:spcPts val="0"/>
              </a:spcBef>
              <a:spcAft>
                <a:spcPts val="0"/>
              </a:spcAft>
              <a:buSzPts val="2800"/>
              <a:buNone/>
              <a:defRPr/>
            </a:lvl4pPr>
            <a:lvl5pPr lvl="4" rtl="0" algn="ctr">
              <a:lnSpc>
                <a:spcPct val="100000"/>
              </a:lnSpc>
              <a:spcBef>
                <a:spcPts val="0"/>
              </a:spcBef>
              <a:spcAft>
                <a:spcPts val="0"/>
              </a:spcAft>
              <a:buSzPts val="2800"/>
              <a:buNone/>
              <a:defRPr/>
            </a:lvl5pPr>
            <a:lvl6pPr lvl="5" rtl="0" algn="ctr">
              <a:lnSpc>
                <a:spcPct val="100000"/>
              </a:lnSpc>
              <a:spcBef>
                <a:spcPts val="0"/>
              </a:spcBef>
              <a:spcAft>
                <a:spcPts val="0"/>
              </a:spcAft>
              <a:buSzPts val="2800"/>
              <a:buNone/>
              <a:defRPr/>
            </a:lvl6pPr>
            <a:lvl7pPr lvl="6" rtl="0" algn="ctr">
              <a:lnSpc>
                <a:spcPct val="100000"/>
              </a:lnSpc>
              <a:spcBef>
                <a:spcPts val="0"/>
              </a:spcBef>
              <a:spcAft>
                <a:spcPts val="0"/>
              </a:spcAft>
              <a:buSzPts val="2800"/>
              <a:buNone/>
              <a:defRPr/>
            </a:lvl7pPr>
            <a:lvl8pPr lvl="7" rtl="0" algn="ctr">
              <a:lnSpc>
                <a:spcPct val="100000"/>
              </a:lnSpc>
              <a:spcBef>
                <a:spcPts val="0"/>
              </a:spcBef>
              <a:spcAft>
                <a:spcPts val="0"/>
              </a:spcAft>
              <a:buSzPts val="2800"/>
              <a:buNone/>
              <a:defRPr/>
            </a:lvl8pPr>
            <a:lvl9pPr lvl="8" rtl="0" algn="ctr">
              <a:lnSpc>
                <a:spcPct val="100000"/>
              </a:lnSpc>
              <a:spcBef>
                <a:spcPts val="0"/>
              </a:spcBef>
              <a:spcAft>
                <a:spcPts val="0"/>
              </a:spcAft>
              <a:buSzPts val="2800"/>
              <a:buNone/>
              <a:defRPr/>
            </a:lvl9pPr>
          </a:lstStyle>
          <a:p/>
        </p:txBody>
      </p:sp>
      <p:sp>
        <p:nvSpPr>
          <p:cNvPr id="150" name="Google Shape;150;p25"/>
          <p:cNvSpPr txBox="1"/>
          <p:nvPr>
            <p:ph idx="1" type="subTitle"/>
          </p:nvPr>
        </p:nvSpPr>
        <p:spPr>
          <a:xfrm>
            <a:off x="2715883" y="3177375"/>
            <a:ext cx="1702800" cy="849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FFFFFF"/>
                </a:solidFill>
              </a:defRPr>
            </a:lvl1pPr>
            <a:lvl2pPr lvl="1" rtl="0" algn="l">
              <a:lnSpc>
                <a:spcPct val="100000"/>
              </a:lnSpc>
              <a:spcBef>
                <a:spcPts val="1600"/>
              </a:spcBef>
              <a:spcAft>
                <a:spcPts val="0"/>
              </a:spcAft>
              <a:buSzPts val="1400"/>
              <a:buNone/>
              <a:defRPr sz="1600">
                <a:solidFill>
                  <a:srgbClr val="FFFFFF"/>
                </a:solidFill>
              </a:defRPr>
            </a:lvl2pPr>
            <a:lvl3pPr lvl="2" rtl="0" algn="l">
              <a:lnSpc>
                <a:spcPct val="100000"/>
              </a:lnSpc>
              <a:spcBef>
                <a:spcPts val="1600"/>
              </a:spcBef>
              <a:spcAft>
                <a:spcPts val="0"/>
              </a:spcAft>
              <a:buSzPts val="1400"/>
              <a:buNone/>
              <a:defRPr sz="1600">
                <a:solidFill>
                  <a:srgbClr val="FFFFFF"/>
                </a:solidFill>
              </a:defRPr>
            </a:lvl3pPr>
            <a:lvl4pPr lvl="3" rtl="0" algn="l">
              <a:lnSpc>
                <a:spcPct val="100000"/>
              </a:lnSpc>
              <a:spcBef>
                <a:spcPts val="1600"/>
              </a:spcBef>
              <a:spcAft>
                <a:spcPts val="0"/>
              </a:spcAft>
              <a:buSzPts val="1400"/>
              <a:buNone/>
              <a:defRPr sz="1600">
                <a:solidFill>
                  <a:srgbClr val="FFFFFF"/>
                </a:solidFill>
              </a:defRPr>
            </a:lvl4pPr>
            <a:lvl5pPr lvl="4" rtl="0" algn="l">
              <a:lnSpc>
                <a:spcPct val="100000"/>
              </a:lnSpc>
              <a:spcBef>
                <a:spcPts val="1600"/>
              </a:spcBef>
              <a:spcAft>
                <a:spcPts val="0"/>
              </a:spcAft>
              <a:buSzPts val="1400"/>
              <a:buNone/>
              <a:defRPr sz="1600">
                <a:solidFill>
                  <a:srgbClr val="FFFFFF"/>
                </a:solidFill>
              </a:defRPr>
            </a:lvl5pPr>
            <a:lvl6pPr lvl="5" rtl="0" algn="l">
              <a:lnSpc>
                <a:spcPct val="100000"/>
              </a:lnSpc>
              <a:spcBef>
                <a:spcPts val="1600"/>
              </a:spcBef>
              <a:spcAft>
                <a:spcPts val="0"/>
              </a:spcAft>
              <a:buSzPts val="1400"/>
              <a:buNone/>
              <a:defRPr sz="1600">
                <a:solidFill>
                  <a:srgbClr val="FFFFFF"/>
                </a:solidFill>
              </a:defRPr>
            </a:lvl6pPr>
            <a:lvl7pPr lvl="6" rtl="0" algn="l">
              <a:lnSpc>
                <a:spcPct val="100000"/>
              </a:lnSpc>
              <a:spcBef>
                <a:spcPts val="1600"/>
              </a:spcBef>
              <a:spcAft>
                <a:spcPts val="0"/>
              </a:spcAft>
              <a:buSzPts val="1400"/>
              <a:buNone/>
              <a:defRPr sz="1600">
                <a:solidFill>
                  <a:srgbClr val="FFFFFF"/>
                </a:solidFill>
              </a:defRPr>
            </a:lvl7pPr>
            <a:lvl8pPr lvl="7" rtl="0" algn="l">
              <a:lnSpc>
                <a:spcPct val="100000"/>
              </a:lnSpc>
              <a:spcBef>
                <a:spcPts val="1600"/>
              </a:spcBef>
              <a:spcAft>
                <a:spcPts val="0"/>
              </a:spcAft>
              <a:buSzPts val="1400"/>
              <a:buNone/>
              <a:defRPr sz="1600">
                <a:solidFill>
                  <a:srgbClr val="FFFFFF"/>
                </a:solidFill>
              </a:defRPr>
            </a:lvl8pPr>
            <a:lvl9pPr lvl="8" rtl="0" algn="l">
              <a:lnSpc>
                <a:spcPct val="100000"/>
              </a:lnSpc>
              <a:spcBef>
                <a:spcPts val="1600"/>
              </a:spcBef>
              <a:spcAft>
                <a:spcPts val="1600"/>
              </a:spcAft>
              <a:buSzPts val="1400"/>
              <a:buNone/>
              <a:defRPr sz="1600">
                <a:solidFill>
                  <a:srgbClr val="FFFFFF"/>
                </a:solidFill>
              </a:defRPr>
            </a:lvl9pPr>
          </a:lstStyle>
          <a:p/>
        </p:txBody>
      </p:sp>
      <p:sp>
        <p:nvSpPr>
          <p:cNvPr id="151" name="Google Shape;151;p25"/>
          <p:cNvSpPr txBox="1"/>
          <p:nvPr>
            <p:ph idx="2" type="title"/>
          </p:nvPr>
        </p:nvSpPr>
        <p:spPr>
          <a:xfrm>
            <a:off x="2841283" y="2607875"/>
            <a:ext cx="1452000" cy="463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000"/>
              <a:buNone/>
              <a:defRPr b="1" sz="4000">
                <a:solidFill>
                  <a:srgbClr val="FFFFFF"/>
                </a:solidFill>
              </a:defRPr>
            </a:lvl1pPr>
            <a:lvl2pPr lvl="1" rtl="0" algn="ctr">
              <a:lnSpc>
                <a:spcPct val="100000"/>
              </a:lnSpc>
              <a:spcBef>
                <a:spcPts val="0"/>
              </a:spcBef>
              <a:spcAft>
                <a:spcPts val="0"/>
              </a:spcAft>
              <a:buSzPts val="6900"/>
              <a:buNone/>
              <a:defRPr b="1" sz="6900"/>
            </a:lvl2pPr>
            <a:lvl3pPr lvl="2" rtl="0" algn="ctr">
              <a:lnSpc>
                <a:spcPct val="100000"/>
              </a:lnSpc>
              <a:spcBef>
                <a:spcPts val="0"/>
              </a:spcBef>
              <a:spcAft>
                <a:spcPts val="0"/>
              </a:spcAft>
              <a:buSzPts val="6900"/>
              <a:buNone/>
              <a:defRPr b="1" sz="6900"/>
            </a:lvl3pPr>
            <a:lvl4pPr lvl="3" rtl="0" algn="ctr">
              <a:lnSpc>
                <a:spcPct val="100000"/>
              </a:lnSpc>
              <a:spcBef>
                <a:spcPts val="0"/>
              </a:spcBef>
              <a:spcAft>
                <a:spcPts val="0"/>
              </a:spcAft>
              <a:buSzPts val="6900"/>
              <a:buNone/>
              <a:defRPr b="1" sz="6900"/>
            </a:lvl4pPr>
            <a:lvl5pPr lvl="4" rtl="0" algn="ctr">
              <a:lnSpc>
                <a:spcPct val="100000"/>
              </a:lnSpc>
              <a:spcBef>
                <a:spcPts val="0"/>
              </a:spcBef>
              <a:spcAft>
                <a:spcPts val="0"/>
              </a:spcAft>
              <a:buSzPts val="6900"/>
              <a:buNone/>
              <a:defRPr b="1" sz="6900"/>
            </a:lvl5pPr>
            <a:lvl6pPr lvl="5" rtl="0" algn="ctr">
              <a:lnSpc>
                <a:spcPct val="100000"/>
              </a:lnSpc>
              <a:spcBef>
                <a:spcPts val="0"/>
              </a:spcBef>
              <a:spcAft>
                <a:spcPts val="0"/>
              </a:spcAft>
              <a:buSzPts val="6900"/>
              <a:buNone/>
              <a:defRPr b="1" sz="6900"/>
            </a:lvl6pPr>
            <a:lvl7pPr lvl="6" rtl="0" algn="ctr">
              <a:lnSpc>
                <a:spcPct val="100000"/>
              </a:lnSpc>
              <a:spcBef>
                <a:spcPts val="0"/>
              </a:spcBef>
              <a:spcAft>
                <a:spcPts val="0"/>
              </a:spcAft>
              <a:buSzPts val="6900"/>
              <a:buNone/>
              <a:defRPr b="1" sz="6900"/>
            </a:lvl7pPr>
            <a:lvl8pPr lvl="7" rtl="0" algn="ctr">
              <a:lnSpc>
                <a:spcPct val="100000"/>
              </a:lnSpc>
              <a:spcBef>
                <a:spcPts val="0"/>
              </a:spcBef>
              <a:spcAft>
                <a:spcPts val="0"/>
              </a:spcAft>
              <a:buSzPts val="6900"/>
              <a:buNone/>
              <a:defRPr b="1" sz="6900"/>
            </a:lvl8pPr>
            <a:lvl9pPr lvl="8" rtl="0" algn="ctr">
              <a:lnSpc>
                <a:spcPct val="100000"/>
              </a:lnSpc>
              <a:spcBef>
                <a:spcPts val="0"/>
              </a:spcBef>
              <a:spcAft>
                <a:spcPts val="0"/>
              </a:spcAft>
              <a:buSzPts val="6900"/>
              <a:buNone/>
              <a:defRPr b="1" sz="6900"/>
            </a:lvl9pPr>
          </a:lstStyle>
          <a:p/>
        </p:txBody>
      </p:sp>
      <p:sp>
        <p:nvSpPr>
          <p:cNvPr id="152" name="Google Shape;152;p25"/>
          <p:cNvSpPr txBox="1"/>
          <p:nvPr>
            <p:ph idx="3" type="subTitle"/>
          </p:nvPr>
        </p:nvSpPr>
        <p:spPr>
          <a:xfrm>
            <a:off x="4718541" y="3177375"/>
            <a:ext cx="1702800" cy="849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solidFill>
                  <a:srgbClr val="FFFFFF"/>
                </a:solidFill>
              </a:defRPr>
            </a:lvl1pPr>
            <a:lvl2pPr lvl="1" rtl="0" algn="l">
              <a:lnSpc>
                <a:spcPct val="100000"/>
              </a:lnSpc>
              <a:spcBef>
                <a:spcPts val="1600"/>
              </a:spcBef>
              <a:spcAft>
                <a:spcPts val="0"/>
              </a:spcAft>
              <a:buSzPts val="1400"/>
              <a:buNone/>
              <a:defRPr sz="1600">
                <a:solidFill>
                  <a:srgbClr val="FFFFFF"/>
                </a:solidFill>
              </a:defRPr>
            </a:lvl2pPr>
            <a:lvl3pPr lvl="2" rtl="0" algn="l">
              <a:lnSpc>
                <a:spcPct val="100000"/>
              </a:lnSpc>
              <a:spcBef>
                <a:spcPts val="1600"/>
              </a:spcBef>
              <a:spcAft>
                <a:spcPts val="0"/>
              </a:spcAft>
              <a:buSzPts val="1400"/>
              <a:buNone/>
              <a:defRPr sz="1600">
                <a:solidFill>
                  <a:srgbClr val="FFFFFF"/>
                </a:solidFill>
              </a:defRPr>
            </a:lvl3pPr>
            <a:lvl4pPr lvl="3" rtl="0" algn="l">
              <a:lnSpc>
                <a:spcPct val="100000"/>
              </a:lnSpc>
              <a:spcBef>
                <a:spcPts val="1600"/>
              </a:spcBef>
              <a:spcAft>
                <a:spcPts val="0"/>
              </a:spcAft>
              <a:buSzPts val="1400"/>
              <a:buNone/>
              <a:defRPr sz="1600">
                <a:solidFill>
                  <a:srgbClr val="FFFFFF"/>
                </a:solidFill>
              </a:defRPr>
            </a:lvl4pPr>
            <a:lvl5pPr lvl="4" rtl="0" algn="l">
              <a:lnSpc>
                <a:spcPct val="100000"/>
              </a:lnSpc>
              <a:spcBef>
                <a:spcPts val="1600"/>
              </a:spcBef>
              <a:spcAft>
                <a:spcPts val="0"/>
              </a:spcAft>
              <a:buSzPts val="1400"/>
              <a:buNone/>
              <a:defRPr sz="1600">
                <a:solidFill>
                  <a:srgbClr val="FFFFFF"/>
                </a:solidFill>
              </a:defRPr>
            </a:lvl5pPr>
            <a:lvl6pPr lvl="5" rtl="0" algn="l">
              <a:lnSpc>
                <a:spcPct val="100000"/>
              </a:lnSpc>
              <a:spcBef>
                <a:spcPts val="1600"/>
              </a:spcBef>
              <a:spcAft>
                <a:spcPts val="0"/>
              </a:spcAft>
              <a:buSzPts val="1400"/>
              <a:buNone/>
              <a:defRPr sz="1600">
                <a:solidFill>
                  <a:srgbClr val="FFFFFF"/>
                </a:solidFill>
              </a:defRPr>
            </a:lvl6pPr>
            <a:lvl7pPr lvl="6" rtl="0" algn="l">
              <a:lnSpc>
                <a:spcPct val="100000"/>
              </a:lnSpc>
              <a:spcBef>
                <a:spcPts val="1600"/>
              </a:spcBef>
              <a:spcAft>
                <a:spcPts val="0"/>
              </a:spcAft>
              <a:buSzPts val="1400"/>
              <a:buNone/>
              <a:defRPr sz="1600">
                <a:solidFill>
                  <a:srgbClr val="FFFFFF"/>
                </a:solidFill>
              </a:defRPr>
            </a:lvl7pPr>
            <a:lvl8pPr lvl="7" rtl="0" algn="l">
              <a:lnSpc>
                <a:spcPct val="100000"/>
              </a:lnSpc>
              <a:spcBef>
                <a:spcPts val="1600"/>
              </a:spcBef>
              <a:spcAft>
                <a:spcPts val="0"/>
              </a:spcAft>
              <a:buSzPts val="1400"/>
              <a:buNone/>
              <a:defRPr sz="1600">
                <a:solidFill>
                  <a:srgbClr val="FFFFFF"/>
                </a:solidFill>
              </a:defRPr>
            </a:lvl8pPr>
            <a:lvl9pPr lvl="8" rtl="0" algn="l">
              <a:lnSpc>
                <a:spcPct val="100000"/>
              </a:lnSpc>
              <a:spcBef>
                <a:spcPts val="1600"/>
              </a:spcBef>
              <a:spcAft>
                <a:spcPts val="1600"/>
              </a:spcAft>
              <a:buSzPts val="1400"/>
              <a:buNone/>
              <a:defRPr sz="1600">
                <a:solidFill>
                  <a:srgbClr val="FFFFFF"/>
                </a:solidFill>
              </a:defRPr>
            </a:lvl9pPr>
          </a:lstStyle>
          <a:p/>
        </p:txBody>
      </p:sp>
      <p:sp>
        <p:nvSpPr>
          <p:cNvPr id="153" name="Google Shape;153;p25"/>
          <p:cNvSpPr txBox="1"/>
          <p:nvPr>
            <p:ph idx="4" type="title"/>
          </p:nvPr>
        </p:nvSpPr>
        <p:spPr>
          <a:xfrm>
            <a:off x="4843941" y="2607875"/>
            <a:ext cx="1452000" cy="463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4000"/>
              <a:buNone/>
              <a:defRPr b="1" sz="4000">
                <a:solidFill>
                  <a:srgbClr val="FFFFFF"/>
                </a:solidFill>
              </a:defRPr>
            </a:lvl1pPr>
            <a:lvl2pPr lvl="1" rtl="0" algn="ctr">
              <a:lnSpc>
                <a:spcPct val="100000"/>
              </a:lnSpc>
              <a:spcBef>
                <a:spcPts val="0"/>
              </a:spcBef>
              <a:spcAft>
                <a:spcPts val="0"/>
              </a:spcAft>
              <a:buSzPts val="6900"/>
              <a:buNone/>
              <a:defRPr b="1" sz="6900"/>
            </a:lvl2pPr>
            <a:lvl3pPr lvl="2" rtl="0" algn="ctr">
              <a:lnSpc>
                <a:spcPct val="100000"/>
              </a:lnSpc>
              <a:spcBef>
                <a:spcPts val="0"/>
              </a:spcBef>
              <a:spcAft>
                <a:spcPts val="0"/>
              </a:spcAft>
              <a:buSzPts val="6900"/>
              <a:buNone/>
              <a:defRPr b="1" sz="6900"/>
            </a:lvl3pPr>
            <a:lvl4pPr lvl="3" rtl="0" algn="ctr">
              <a:lnSpc>
                <a:spcPct val="100000"/>
              </a:lnSpc>
              <a:spcBef>
                <a:spcPts val="0"/>
              </a:spcBef>
              <a:spcAft>
                <a:spcPts val="0"/>
              </a:spcAft>
              <a:buSzPts val="6900"/>
              <a:buNone/>
              <a:defRPr b="1" sz="6900"/>
            </a:lvl4pPr>
            <a:lvl5pPr lvl="4" rtl="0" algn="ctr">
              <a:lnSpc>
                <a:spcPct val="100000"/>
              </a:lnSpc>
              <a:spcBef>
                <a:spcPts val="0"/>
              </a:spcBef>
              <a:spcAft>
                <a:spcPts val="0"/>
              </a:spcAft>
              <a:buSzPts val="6900"/>
              <a:buNone/>
              <a:defRPr b="1" sz="6900"/>
            </a:lvl5pPr>
            <a:lvl6pPr lvl="5" rtl="0" algn="ctr">
              <a:lnSpc>
                <a:spcPct val="100000"/>
              </a:lnSpc>
              <a:spcBef>
                <a:spcPts val="0"/>
              </a:spcBef>
              <a:spcAft>
                <a:spcPts val="0"/>
              </a:spcAft>
              <a:buSzPts val="6900"/>
              <a:buNone/>
              <a:defRPr b="1" sz="6900"/>
            </a:lvl6pPr>
            <a:lvl7pPr lvl="6" rtl="0" algn="ctr">
              <a:lnSpc>
                <a:spcPct val="100000"/>
              </a:lnSpc>
              <a:spcBef>
                <a:spcPts val="0"/>
              </a:spcBef>
              <a:spcAft>
                <a:spcPts val="0"/>
              </a:spcAft>
              <a:buSzPts val="6900"/>
              <a:buNone/>
              <a:defRPr b="1" sz="6900"/>
            </a:lvl7pPr>
            <a:lvl8pPr lvl="7" rtl="0" algn="ctr">
              <a:lnSpc>
                <a:spcPct val="100000"/>
              </a:lnSpc>
              <a:spcBef>
                <a:spcPts val="0"/>
              </a:spcBef>
              <a:spcAft>
                <a:spcPts val="0"/>
              </a:spcAft>
              <a:buSzPts val="6900"/>
              <a:buNone/>
              <a:defRPr b="1" sz="6900"/>
            </a:lvl8pPr>
            <a:lvl9pPr lvl="8" rtl="0" algn="ctr">
              <a:lnSpc>
                <a:spcPct val="100000"/>
              </a:lnSpc>
              <a:spcBef>
                <a:spcPts val="0"/>
              </a:spcBef>
              <a:spcAft>
                <a:spcPts val="0"/>
              </a:spcAft>
              <a:buSzPts val="6900"/>
              <a:buNone/>
              <a:defRPr b="1" sz="6900"/>
            </a:lvl9pPr>
          </a:lstStyle>
          <a:p/>
        </p:txBody>
      </p:sp>
      <p:cxnSp>
        <p:nvCxnSpPr>
          <p:cNvPr id="154" name="Google Shape;154;p25"/>
          <p:cNvCxnSpPr/>
          <p:nvPr/>
        </p:nvCxnSpPr>
        <p:spPr>
          <a:xfrm>
            <a:off x="4572000" y="2521775"/>
            <a:ext cx="0" cy="153870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155" name="Shape 155"/>
        <p:cNvGrpSpPr/>
        <p:nvPr/>
      </p:nvGrpSpPr>
      <p:grpSpPr>
        <a:xfrm>
          <a:off x="0" y="0"/>
          <a:ext cx="0" cy="0"/>
          <a:chOff x="0" y="0"/>
          <a:chExt cx="0" cy="0"/>
        </a:xfrm>
      </p:grpSpPr>
      <p:sp>
        <p:nvSpPr>
          <p:cNvPr id="156" name="Google Shape;156;p26"/>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1">
  <p:cSld name="CUSTOM_15_1">
    <p:spTree>
      <p:nvGrpSpPr>
        <p:cNvPr id="157" name="Shape 157"/>
        <p:cNvGrpSpPr/>
        <p:nvPr/>
      </p:nvGrpSpPr>
      <p:grpSpPr>
        <a:xfrm>
          <a:off x="0" y="0"/>
          <a:ext cx="0" cy="0"/>
          <a:chOff x="0" y="0"/>
          <a:chExt cx="0" cy="0"/>
        </a:xfrm>
      </p:grpSpPr>
      <p:sp>
        <p:nvSpPr>
          <p:cNvPr id="158" name="Google Shape;158;p27"/>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59" name="Google Shape;159;p27"/>
          <p:cNvSpPr/>
          <p:nvPr/>
        </p:nvSpPr>
        <p:spPr>
          <a:xfrm>
            <a:off x="947550" y="425625"/>
            <a:ext cx="7290274" cy="1167051"/>
          </a:xfrm>
          <a:custGeom>
            <a:rect b="b" l="l" r="r" t="t"/>
            <a:pathLst>
              <a:path extrusionOk="0" fill="none" h="59941" w="151628">
                <a:moveTo>
                  <a:pt x="61918" y="0"/>
                </a:moveTo>
                <a:lnTo>
                  <a:pt x="151628" y="0"/>
                </a:lnTo>
                <a:lnTo>
                  <a:pt x="151628" y="39294"/>
                </a:lnTo>
                <a:lnTo>
                  <a:pt x="1" y="39294"/>
                </a:lnTo>
                <a:lnTo>
                  <a:pt x="1" y="599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7"/>
          <p:cNvSpPr/>
          <p:nvPr/>
        </p:nvSpPr>
        <p:spPr>
          <a:xfrm>
            <a:off x="3707025" y="88550"/>
            <a:ext cx="4750500" cy="374700"/>
          </a:xfrm>
          <a:prstGeom prst="rect">
            <a:avLst/>
          </a:prstGeom>
          <a:solidFill>
            <a:srgbClr val="0051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p:nvPr/>
        </p:nvSpPr>
        <p:spPr>
          <a:xfrm>
            <a:off x="0" y="4212300"/>
            <a:ext cx="9144000" cy="931200"/>
          </a:xfrm>
          <a:prstGeom prst="rect">
            <a:avLst/>
          </a:prstGeom>
          <a:solidFill>
            <a:srgbClr val="C9C9C9">
              <a:alpha val="384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txBox="1"/>
          <p:nvPr>
            <p:ph idx="1" type="subTitle"/>
          </p:nvPr>
        </p:nvSpPr>
        <p:spPr>
          <a:xfrm>
            <a:off x="947550" y="4212225"/>
            <a:ext cx="7290300" cy="931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lt1"/>
              </a:buClr>
              <a:buSzPts val="1800"/>
              <a:buNone/>
              <a:defRPr b="1">
                <a:solidFill>
                  <a:schemeClr val="lt1"/>
                </a:solidFill>
              </a:defRPr>
            </a:lvl1pPr>
            <a:lvl2pPr lvl="1" rtl="0" algn="l">
              <a:lnSpc>
                <a:spcPct val="100000"/>
              </a:lnSpc>
              <a:spcBef>
                <a:spcPts val="0"/>
              </a:spcBef>
              <a:spcAft>
                <a:spcPts val="0"/>
              </a:spcAft>
              <a:buSzPts val="1400"/>
              <a:buNone/>
              <a:defRPr b="1" sz="2500"/>
            </a:lvl2pPr>
            <a:lvl3pPr lvl="2" rtl="0" algn="l">
              <a:lnSpc>
                <a:spcPct val="100000"/>
              </a:lnSpc>
              <a:spcBef>
                <a:spcPts val="0"/>
              </a:spcBef>
              <a:spcAft>
                <a:spcPts val="0"/>
              </a:spcAft>
              <a:buSzPts val="1400"/>
              <a:buNone/>
              <a:defRPr b="1" sz="2500"/>
            </a:lvl3pPr>
            <a:lvl4pPr lvl="3" rtl="0" algn="l">
              <a:lnSpc>
                <a:spcPct val="100000"/>
              </a:lnSpc>
              <a:spcBef>
                <a:spcPts val="0"/>
              </a:spcBef>
              <a:spcAft>
                <a:spcPts val="0"/>
              </a:spcAft>
              <a:buSzPts val="1400"/>
              <a:buNone/>
              <a:defRPr b="1" sz="2500"/>
            </a:lvl4pPr>
            <a:lvl5pPr lvl="4" rtl="0" algn="l">
              <a:lnSpc>
                <a:spcPct val="100000"/>
              </a:lnSpc>
              <a:spcBef>
                <a:spcPts val="0"/>
              </a:spcBef>
              <a:spcAft>
                <a:spcPts val="0"/>
              </a:spcAft>
              <a:buSzPts val="1400"/>
              <a:buNone/>
              <a:defRPr b="1" sz="2500"/>
            </a:lvl5pPr>
            <a:lvl6pPr lvl="5" rtl="0" algn="l">
              <a:lnSpc>
                <a:spcPct val="100000"/>
              </a:lnSpc>
              <a:spcBef>
                <a:spcPts val="0"/>
              </a:spcBef>
              <a:spcAft>
                <a:spcPts val="0"/>
              </a:spcAft>
              <a:buSzPts val="1400"/>
              <a:buNone/>
              <a:defRPr b="1" sz="2500"/>
            </a:lvl6pPr>
            <a:lvl7pPr lvl="6" rtl="0" algn="l">
              <a:lnSpc>
                <a:spcPct val="100000"/>
              </a:lnSpc>
              <a:spcBef>
                <a:spcPts val="0"/>
              </a:spcBef>
              <a:spcAft>
                <a:spcPts val="0"/>
              </a:spcAft>
              <a:buSzPts val="1400"/>
              <a:buNone/>
              <a:defRPr b="1" sz="2500"/>
            </a:lvl7pPr>
            <a:lvl8pPr lvl="7" rtl="0" algn="l">
              <a:lnSpc>
                <a:spcPct val="100000"/>
              </a:lnSpc>
              <a:spcBef>
                <a:spcPts val="0"/>
              </a:spcBef>
              <a:spcAft>
                <a:spcPts val="0"/>
              </a:spcAft>
              <a:buSzPts val="1400"/>
              <a:buNone/>
              <a:defRPr b="1" sz="2500"/>
            </a:lvl8pPr>
            <a:lvl9pPr lvl="8" rtl="0" algn="l">
              <a:lnSpc>
                <a:spcPct val="100000"/>
              </a:lnSpc>
              <a:spcBef>
                <a:spcPts val="0"/>
              </a:spcBef>
              <a:spcAft>
                <a:spcPts val="0"/>
              </a:spcAft>
              <a:buSzPts val="1400"/>
              <a:buNone/>
              <a:defRPr b="1" sz="25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6">
    <p:spTree>
      <p:nvGrpSpPr>
        <p:cNvPr id="163" name="Shape 163"/>
        <p:cNvGrpSpPr/>
        <p:nvPr/>
      </p:nvGrpSpPr>
      <p:grpSpPr>
        <a:xfrm>
          <a:off x="0" y="0"/>
          <a:ext cx="0" cy="0"/>
          <a:chOff x="0" y="0"/>
          <a:chExt cx="0" cy="0"/>
        </a:xfrm>
      </p:grpSpPr>
      <p:sp>
        <p:nvSpPr>
          <p:cNvPr id="164" name="Google Shape;164;p28"/>
          <p:cNvSpPr txBox="1"/>
          <p:nvPr>
            <p:ph type="title"/>
          </p:nvPr>
        </p:nvSpPr>
        <p:spPr>
          <a:xfrm>
            <a:off x="967000" y="539500"/>
            <a:ext cx="5009100" cy="12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65" name="Google Shape;165;p28"/>
          <p:cNvSpPr txBox="1"/>
          <p:nvPr>
            <p:ph idx="1" type="subTitle"/>
          </p:nvPr>
        </p:nvSpPr>
        <p:spPr>
          <a:xfrm>
            <a:off x="1653325" y="245072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66" name="Google Shape;166;p28"/>
          <p:cNvSpPr txBox="1"/>
          <p:nvPr>
            <p:ph idx="2" type="subTitle"/>
          </p:nvPr>
        </p:nvSpPr>
        <p:spPr>
          <a:xfrm>
            <a:off x="5550250" y="245072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67" name="Google Shape;167;p28"/>
          <p:cNvSpPr txBox="1"/>
          <p:nvPr>
            <p:ph idx="3" type="subTitle"/>
          </p:nvPr>
        </p:nvSpPr>
        <p:spPr>
          <a:xfrm>
            <a:off x="1653325" y="3639575"/>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68" name="Google Shape;168;p28"/>
          <p:cNvSpPr txBox="1"/>
          <p:nvPr>
            <p:ph idx="4" type="subTitle"/>
          </p:nvPr>
        </p:nvSpPr>
        <p:spPr>
          <a:xfrm>
            <a:off x="5550251" y="3639576"/>
            <a:ext cx="1754100" cy="57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0"/>
              </a:spcBef>
              <a:spcAft>
                <a:spcPts val="0"/>
              </a:spcAft>
              <a:buSzPts val="1400"/>
              <a:buNone/>
              <a:defRPr sz="1600"/>
            </a:lvl2pPr>
            <a:lvl3pPr lvl="2" algn="l">
              <a:lnSpc>
                <a:spcPct val="100000"/>
              </a:lnSpc>
              <a:spcBef>
                <a:spcPts val="0"/>
              </a:spcBef>
              <a:spcAft>
                <a:spcPts val="0"/>
              </a:spcAft>
              <a:buSzPts val="1400"/>
              <a:buNone/>
              <a:defRPr sz="1600"/>
            </a:lvl3pPr>
            <a:lvl4pPr lvl="3" algn="l">
              <a:lnSpc>
                <a:spcPct val="100000"/>
              </a:lnSpc>
              <a:spcBef>
                <a:spcPts val="0"/>
              </a:spcBef>
              <a:spcAft>
                <a:spcPts val="0"/>
              </a:spcAft>
              <a:buSzPts val="1400"/>
              <a:buNone/>
              <a:defRPr sz="1600"/>
            </a:lvl4pPr>
            <a:lvl5pPr lvl="4" algn="l">
              <a:lnSpc>
                <a:spcPct val="100000"/>
              </a:lnSpc>
              <a:spcBef>
                <a:spcPts val="0"/>
              </a:spcBef>
              <a:spcAft>
                <a:spcPts val="0"/>
              </a:spcAft>
              <a:buSzPts val="1400"/>
              <a:buNone/>
              <a:defRPr sz="1600"/>
            </a:lvl5pPr>
            <a:lvl6pPr lvl="5" algn="l">
              <a:lnSpc>
                <a:spcPct val="100000"/>
              </a:lnSpc>
              <a:spcBef>
                <a:spcPts val="0"/>
              </a:spcBef>
              <a:spcAft>
                <a:spcPts val="0"/>
              </a:spcAft>
              <a:buSzPts val="1400"/>
              <a:buNone/>
              <a:defRPr sz="1600"/>
            </a:lvl6pPr>
            <a:lvl7pPr lvl="6" algn="l">
              <a:lnSpc>
                <a:spcPct val="100000"/>
              </a:lnSpc>
              <a:spcBef>
                <a:spcPts val="0"/>
              </a:spcBef>
              <a:spcAft>
                <a:spcPts val="0"/>
              </a:spcAft>
              <a:buSzPts val="1400"/>
              <a:buNone/>
              <a:defRPr sz="1600"/>
            </a:lvl7pPr>
            <a:lvl8pPr lvl="7" algn="l">
              <a:lnSpc>
                <a:spcPct val="100000"/>
              </a:lnSpc>
              <a:spcBef>
                <a:spcPts val="0"/>
              </a:spcBef>
              <a:spcAft>
                <a:spcPts val="0"/>
              </a:spcAft>
              <a:buSzPts val="1400"/>
              <a:buNone/>
              <a:defRPr sz="1600"/>
            </a:lvl8pPr>
            <a:lvl9pPr lvl="8" algn="l">
              <a:lnSpc>
                <a:spcPct val="100000"/>
              </a:lnSpc>
              <a:spcBef>
                <a:spcPts val="0"/>
              </a:spcBef>
              <a:spcAft>
                <a:spcPts val="0"/>
              </a:spcAft>
              <a:buSzPts val="1400"/>
              <a:buNone/>
              <a:defRPr sz="1600"/>
            </a:lvl9pPr>
          </a:lstStyle>
          <a:p/>
        </p:txBody>
      </p:sp>
      <p:sp>
        <p:nvSpPr>
          <p:cNvPr id="169" name="Google Shape;169;p28"/>
          <p:cNvSpPr/>
          <p:nvPr/>
        </p:nvSpPr>
        <p:spPr>
          <a:xfrm>
            <a:off x="713225" y="867975"/>
            <a:ext cx="7717573" cy="3744871"/>
          </a:xfrm>
          <a:custGeom>
            <a:rect b="b" l="l" r="r" t="t"/>
            <a:pathLst>
              <a:path extrusionOk="0" fill="none" h="114715" w="237336">
                <a:moveTo>
                  <a:pt x="1" y="0"/>
                </a:moveTo>
                <a:lnTo>
                  <a:pt x="1" y="23029"/>
                </a:lnTo>
                <a:lnTo>
                  <a:pt x="237336" y="23029"/>
                </a:lnTo>
                <a:lnTo>
                  <a:pt x="237336" y="114714"/>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1">
  <p:cSld name="CUSTOM_6_1">
    <p:spTree>
      <p:nvGrpSpPr>
        <p:cNvPr id="170" name="Shape 170"/>
        <p:cNvGrpSpPr/>
        <p:nvPr/>
      </p:nvGrpSpPr>
      <p:grpSpPr>
        <a:xfrm>
          <a:off x="0" y="0"/>
          <a:ext cx="0" cy="0"/>
          <a:chOff x="0" y="0"/>
          <a:chExt cx="0" cy="0"/>
        </a:xfrm>
      </p:grpSpPr>
      <p:sp>
        <p:nvSpPr>
          <p:cNvPr id="171" name="Google Shape;171;p29"/>
          <p:cNvSpPr/>
          <p:nvPr/>
        </p:nvSpPr>
        <p:spPr>
          <a:xfrm>
            <a:off x="5323300" y="2074576"/>
            <a:ext cx="2208000" cy="1426500"/>
          </a:xfrm>
          <a:prstGeom prst="rect">
            <a:avLst/>
          </a:prstGeom>
          <a:solidFill>
            <a:srgbClr val="009688">
              <a:alpha val="4902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9"/>
          <p:cNvSpPr/>
          <p:nvPr/>
        </p:nvSpPr>
        <p:spPr>
          <a:xfrm>
            <a:off x="1426375" y="2074576"/>
            <a:ext cx="2208000" cy="1426500"/>
          </a:xfrm>
          <a:prstGeom prst="rect">
            <a:avLst/>
          </a:prstGeom>
          <a:solidFill>
            <a:srgbClr val="009688">
              <a:alpha val="4902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9"/>
          <p:cNvSpPr txBox="1"/>
          <p:nvPr>
            <p:ph type="title"/>
          </p:nvPr>
        </p:nvSpPr>
        <p:spPr>
          <a:xfrm>
            <a:off x="967000" y="539500"/>
            <a:ext cx="5009100" cy="1205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74" name="Google Shape;174;p29"/>
          <p:cNvSpPr txBox="1"/>
          <p:nvPr>
            <p:ph idx="1" type="subTitle"/>
          </p:nvPr>
        </p:nvSpPr>
        <p:spPr>
          <a:xfrm>
            <a:off x="1653300" y="2262675"/>
            <a:ext cx="1754100" cy="1050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200"/>
              <a:buNone/>
              <a:defRPr sz="20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175" name="Google Shape;175;p29"/>
          <p:cNvSpPr txBox="1"/>
          <p:nvPr>
            <p:ph idx="2" type="subTitle"/>
          </p:nvPr>
        </p:nvSpPr>
        <p:spPr>
          <a:xfrm>
            <a:off x="5550250" y="2262675"/>
            <a:ext cx="1754100" cy="1050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200"/>
              <a:buNone/>
              <a:defRPr sz="20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
        <p:nvSpPr>
          <p:cNvPr id="176" name="Google Shape;176;p29"/>
          <p:cNvSpPr/>
          <p:nvPr/>
        </p:nvSpPr>
        <p:spPr>
          <a:xfrm>
            <a:off x="713225" y="867975"/>
            <a:ext cx="7717573" cy="3744871"/>
          </a:xfrm>
          <a:custGeom>
            <a:rect b="b" l="l" r="r" t="t"/>
            <a:pathLst>
              <a:path extrusionOk="0" fill="none" h="114715" w="237336">
                <a:moveTo>
                  <a:pt x="1" y="0"/>
                </a:moveTo>
                <a:lnTo>
                  <a:pt x="1" y="23029"/>
                </a:lnTo>
                <a:lnTo>
                  <a:pt x="237336" y="23029"/>
                </a:lnTo>
                <a:lnTo>
                  <a:pt x="237336" y="114714"/>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9"/>
          <p:cNvSpPr txBox="1"/>
          <p:nvPr>
            <p:ph idx="3" type="subTitle"/>
          </p:nvPr>
        </p:nvSpPr>
        <p:spPr>
          <a:xfrm>
            <a:off x="3930133" y="2471325"/>
            <a:ext cx="1097400" cy="633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l">
              <a:lnSpc>
                <a:spcPct val="100000"/>
              </a:lnSpc>
              <a:spcBef>
                <a:spcPts val="0"/>
              </a:spcBef>
              <a:spcAft>
                <a:spcPts val="0"/>
              </a:spcAft>
              <a:buSzPts val="1400"/>
              <a:buNone/>
              <a:defRPr sz="1600"/>
            </a:lvl2pPr>
            <a:lvl3pPr lvl="2" rtl="0" algn="l">
              <a:lnSpc>
                <a:spcPct val="100000"/>
              </a:lnSpc>
              <a:spcBef>
                <a:spcPts val="0"/>
              </a:spcBef>
              <a:spcAft>
                <a:spcPts val="0"/>
              </a:spcAft>
              <a:buSzPts val="1400"/>
              <a:buNone/>
              <a:defRPr sz="1600"/>
            </a:lvl3pPr>
            <a:lvl4pPr lvl="3" rtl="0" algn="l">
              <a:lnSpc>
                <a:spcPct val="100000"/>
              </a:lnSpc>
              <a:spcBef>
                <a:spcPts val="0"/>
              </a:spcBef>
              <a:spcAft>
                <a:spcPts val="0"/>
              </a:spcAft>
              <a:buSzPts val="1400"/>
              <a:buNone/>
              <a:defRPr sz="1600"/>
            </a:lvl4pPr>
            <a:lvl5pPr lvl="4" rtl="0" algn="l">
              <a:lnSpc>
                <a:spcPct val="100000"/>
              </a:lnSpc>
              <a:spcBef>
                <a:spcPts val="0"/>
              </a:spcBef>
              <a:spcAft>
                <a:spcPts val="0"/>
              </a:spcAft>
              <a:buSzPts val="1400"/>
              <a:buNone/>
              <a:defRPr sz="1600"/>
            </a:lvl5pPr>
            <a:lvl6pPr lvl="5" rtl="0" algn="l">
              <a:lnSpc>
                <a:spcPct val="100000"/>
              </a:lnSpc>
              <a:spcBef>
                <a:spcPts val="0"/>
              </a:spcBef>
              <a:spcAft>
                <a:spcPts val="0"/>
              </a:spcAft>
              <a:buSzPts val="1400"/>
              <a:buNone/>
              <a:defRPr sz="1600"/>
            </a:lvl6pPr>
            <a:lvl7pPr lvl="6" rtl="0" algn="l">
              <a:lnSpc>
                <a:spcPct val="100000"/>
              </a:lnSpc>
              <a:spcBef>
                <a:spcPts val="0"/>
              </a:spcBef>
              <a:spcAft>
                <a:spcPts val="0"/>
              </a:spcAft>
              <a:buSzPts val="1400"/>
              <a:buNone/>
              <a:defRPr sz="1600"/>
            </a:lvl7pPr>
            <a:lvl8pPr lvl="7" rtl="0" algn="l">
              <a:lnSpc>
                <a:spcPct val="100000"/>
              </a:lnSpc>
              <a:spcBef>
                <a:spcPts val="0"/>
              </a:spcBef>
              <a:spcAft>
                <a:spcPts val="0"/>
              </a:spcAft>
              <a:buSzPts val="1400"/>
              <a:buNone/>
              <a:defRPr sz="1600"/>
            </a:lvl8pPr>
            <a:lvl9pPr lvl="8" rtl="0" algn="l">
              <a:lnSpc>
                <a:spcPct val="100000"/>
              </a:lnSpc>
              <a:spcBef>
                <a:spcPts val="0"/>
              </a:spcBef>
              <a:spcAft>
                <a:spcPts val="0"/>
              </a:spcAft>
              <a:buSzPts val="1400"/>
              <a:buNone/>
              <a:defRPr sz="1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1 1">
  <p:cSld name="CUSTOM_6_1_1">
    <p:spTree>
      <p:nvGrpSpPr>
        <p:cNvPr id="178" name="Shape 178"/>
        <p:cNvGrpSpPr/>
        <p:nvPr/>
      </p:nvGrpSpPr>
      <p:grpSpPr>
        <a:xfrm>
          <a:off x="0" y="0"/>
          <a:ext cx="0" cy="0"/>
          <a:chOff x="0" y="0"/>
          <a:chExt cx="0" cy="0"/>
        </a:xfrm>
      </p:grpSpPr>
      <p:sp>
        <p:nvSpPr>
          <p:cNvPr id="179" name="Google Shape;179;p30"/>
          <p:cNvSpPr txBox="1"/>
          <p:nvPr>
            <p:ph type="title"/>
          </p:nvPr>
        </p:nvSpPr>
        <p:spPr>
          <a:xfrm>
            <a:off x="967000" y="539500"/>
            <a:ext cx="5009100" cy="1205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800"/>
              <a:buNone/>
              <a:defRPr>
                <a:latin typeface="Roboto"/>
                <a:ea typeface="Roboto"/>
                <a:cs typeface="Roboto"/>
                <a:sym typeface="Roboto"/>
              </a:defRPr>
            </a:lvl2pPr>
            <a:lvl3pPr lvl="2" rtl="0" algn="l">
              <a:lnSpc>
                <a:spcPct val="100000"/>
              </a:lnSpc>
              <a:spcBef>
                <a:spcPts val="0"/>
              </a:spcBef>
              <a:spcAft>
                <a:spcPts val="0"/>
              </a:spcAft>
              <a:buSzPts val="2800"/>
              <a:buNone/>
              <a:defRPr>
                <a:latin typeface="Roboto"/>
                <a:ea typeface="Roboto"/>
                <a:cs typeface="Roboto"/>
                <a:sym typeface="Roboto"/>
              </a:defRPr>
            </a:lvl3pPr>
            <a:lvl4pPr lvl="3" rtl="0" algn="l">
              <a:lnSpc>
                <a:spcPct val="100000"/>
              </a:lnSpc>
              <a:spcBef>
                <a:spcPts val="0"/>
              </a:spcBef>
              <a:spcAft>
                <a:spcPts val="0"/>
              </a:spcAft>
              <a:buSzPts val="2800"/>
              <a:buNone/>
              <a:defRPr>
                <a:latin typeface="Roboto"/>
                <a:ea typeface="Roboto"/>
                <a:cs typeface="Roboto"/>
                <a:sym typeface="Roboto"/>
              </a:defRPr>
            </a:lvl4pPr>
            <a:lvl5pPr lvl="4" rtl="0" algn="l">
              <a:lnSpc>
                <a:spcPct val="100000"/>
              </a:lnSpc>
              <a:spcBef>
                <a:spcPts val="0"/>
              </a:spcBef>
              <a:spcAft>
                <a:spcPts val="0"/>
              </a:spcAft>
              <a:buSzPts val="2800"/>
              <a:buNone/>
              <a:defRPr>
                <a:latin typeface="Roboto"/>
                <a:ea typeface="Roboto"/>
                <a:cs typeface="Roboto"/>
                <a:sym typeface="Roboto"/>
              </a:defRPr>
            </a:lvl5pPr>
            <a:lvl6pPr lvl="5" rtl="0" algn="l">
              <a:lnSpc>
                <a:spcPct val="100000"/>
              </a:lnSpc>
              <a:spcBef>
                <a:spcPts val="0"/>
              </a:spcBef>
              <a:spcAft>
                <a:spcPts val="0"/>
              </a:spcAft>
              <a:buSzPts val="2800"/>
              <a:buNone/>
              <a:defRPr>
                <a:latin typeface="Roboto"/>
                <a:ea typeface="Roboto"/>
                <a:cs typeface="Roboto"/>
                <a:sym typeface="Roboto"/>
              </a:defRPr>
            </a:lvl6pPr>
            <a:lvl7pPr lvl="6" rtl="0" algn="l">
              <a:lnSpc>
                <a:spcPct val="100000"/>
              </a:lnSpc>
              <a:spcBef>
                <a:spcPts val="0"/>
              </a:spcBef>
              <a:spcAft>
                <a:spcPts val="0"/>
              </a:spcAft>
              <a:buSzPts val="2800"/>
              <a:buNone/>
              <a:defRPr>
                <a:latin typeface="Roboto"/>
                <a:ea typeface="Roboto"/>
                <a:cs typeface="Roboto"/>
                <a:sym typeface="Roboto"/>
              </a:defRPr>
            </a:lvl7pPr>
            <a:lvl8pPr lvl="7" rtl="0" algn="l">
              <a:lnSpc>
                <a:spcPct val="100000"/>
              </a:lnSpc>
              <a:spcBef>
                <a:spcPts val="0"/>
              </a:spcBef>
              <a:spcAft>
                <a:spcPts val="0"/>
              </a:spcAft>
              <a:buSzPts val="2800"/>
              <a:buNone/>
              <a:defRPr>
                <a:latin typeface="Roboto"/>
                <a:ea typeface="Roboto"/>
                <a:cs typeface="Roboto"/>
                <a:sym typeface="Roboto"/>
              </a:defRPr>
            </a:lvl8pPr>
            <a:lvl9pPr lvl="8" rtl="0" algn="l">
              <a:lnSpc>
                <a:spcPct val="100000"/>
              </a:lnSpc>
              <a:spcBef>
                <a:spcPts val="0"/>
              </a:spcBef>
              <a:spcAft>
                <a:spcPts val="0"/>
              </a:spcAft>
              <a:buSzPts val="2800"/>
              <a:buNone/>
              <a:defRPr>
                <a:latin typeface="Roboto"/>
                <a:ea typeface="Roboto"/>
                <a:cs typeface="Roboto"/>
                <a:sym typeface="Roboto"/>
              </a:defRPr>
            </a:lvl9pPr>
          </a:lstStyle>
          <a:p/>
        </p:txBody>
      </p:sp>
      <p:sp>
        <p:nvSpPr>
          <p:cNvPr id="180" name="Google Shape;180;p30"/>
          <p:cNvSpPr/>
          <p:nvPr/>
        </p:nvSpPr>
        <p:spPr>
          <a:xfrm>
            <a:off x="713225" y="867975"/>
            <a:ext cx="7717573" cy="3744871"/>
          </a:xfrm>
          <a:custGeom>
            <a:rect b="b" l="l" r="r" t="t"/>
            <a:pathLst>
              <a:path extrusionOk="0" fill="none" h="114715" w="237336">
                <a:moveTo>
                  <a:pt x="1" y="0"/>
                </a:moveTo>
                <a:lnTo>
                  <a:pt x="1" y="23029"/>
                </a:lnTo>
                <a:lnTo>
                  <a:pt x="237336" y="23029"/>
                </a:lnTo>
                <a:lnTo>
                  <a:pt x="237336" y="114714"/>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00517C"/>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720000" y="539500"/>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708925" y="1028700"/>
            <a:ext cx="7704000" cy="3579900"/>
          </a:xfrm>
          <a:prstGeom prst="rect">
            <a:avLst/>
          </a:prstGeom>
          <a:noFill/>
          <a:ln>
            <a:noFill/>
          </a:ln>
        </p:spPr>
        <p:txBody>
          <a:bodyPr anchorCtr="0" anchor="t" bIns="91425" lIns="91425" spcFirstLastPara="1" rIns="91425" wrap="square" tIns="91425">
            <a:noAutofit/>
          </a:bodyPr>
          <a:lstStyle>
            <a:lvl1pPr indent="-292100" lvl="0" marL="457200" algn="l">
              <a:lnSpc>
                <a:spcPct val="90000"/>
              </a:lnSpc>
              <a:spcBef>
                <a:spcPts val="300"/>
              </a:spcBef>
              <a:spcAft>
                <a:spcPts val="0"/>
              </a:spcAft>
              <a:buSzPts val="1000"/>
              <a:buChar char="●"/>
              <a:defRPr sz="1200"/>
            </a:lvl1pPr>
            <a:lvl2pPr indent="-317500" lvl="1" marL="914400" algn="l">
              <a:lnSpc>
                <a:spcPct val="115000"/>
              </a:lnSpc>
              <a:spcBef>
                <a:spcPts val="0"/>
              </a:spcBef>
              <a:spcAft>
                <a:spcPts val="0"/>
              </a:spcAft>
              <a:buClr>
                <a:srgbClr val="20293B"/>
              </a:buClr>
              <a:buSzPts val="1400"/>
              <a:buFont typeface="Arial"/>
              <a:buChar char="○"/>
              <a:defRPr/>
            </a:lvl2pPr>
            <a:lvl3pPr indent="-317500" lvl="2" marL="1371600" algn="l">
              <a:lnSpc>
                <a:spcPct val="115000"/>
              </a:lnSpc>
              <a:spcBef>
                <a:spcPts val="1600"/>
              </a:spcBef>
              <a:spcAft>
                <a:spcPts val="0"/>
              </a:spcAft>
              <a:buClr>
                <a:srgbClr val="20293B"/>
              </a:buClr>
              <a:buSzPts val="1400"/>
              <a:buFont typeface="Arial"/>
              <a:buChar char="■"/>
              <a:defRPr/>
            </a:lvl3pPr>
            <a:lvl4pPr indent="-317500" lvl="3" marL="1828800" algn="l">
              <a:lnSpc>
                <a:spcPct val="115000"/>
              </a:lnSpc>
              <a:spcBef>
                <a:spcPts val="1600"/>
              </a:spcBef>
              <a:spcAft>
                <a:spcPts val="0"/>
              </a:spcAft>
              <a:buClr>
                <a:srgbClr val="20293B"/>
              </a:buClr>
              <a:buSzPts val="1400"/>
              <a:buFont typeface="Arial"/>
              <a:buChar char="●"/>
              <a:defRPr/>
            </a:lvl4pPr>
            <a:lvl5pPr indent="-317500" lvl="4" marL="2286000" algn="l">
              <a:lnSpc>
                <a:spcPct val="115000"/>
              </a:lnSpc>
              <a:spcBef>
                <a:spcPts val="1600"/>
              </a:spcBef>
              <a:spcAft>
                <a:spcPts val="0"/>
              </a:spcAft>
              <a:buClr>
                <a:srgbClr val="20293B"/>
              </a:buClr>
              <a:buSzPts val="1400"/>
              <a:buFont typeface="Arial"/>
              <a:buChar char="○"/>
              <a:defRPr/>
            </a:lvl5pPr>
            <a:lvl6pPr indent="-317500" lvl="5" marL="2743200" algn="l">
              <a:lnSpc>
                <a:spcPct val="115000"/>
              </a:lnSpc>
              <a:spcBef>
                <a:spcPts val="1600"/>
              </a:spcBef>
              <a:spcAft>
                <a:spcPts val="0"/>
              </a:spcAft>
              <a:buClr>
                <a:srgbClr val="20293B"/>
              </a:buClr>
              <a:buSzPts val="1400"/>
              <a:buFont typeface="Arial"/>
              <a:buChar char="■"/>
              <a:defRPr/>
            </a:lvl6pPr>
            <a:lvl7pPr indent="-317500" lvl="6" marL="3200400" algn="l">
              <a:lnSpc>
                <a:spcPct val="115000"/>
              </a:lnSpc>
              <a:spcBef>
                <a:spcPts val="1600"/>
              </a:spcBef>
              <a:spcAft>
                <a:spcPts val="0"/>
              </a:spcAft>
              <a:buClr>
                <a:srgbClr val="20293B"/>
              </a:buClr>
              <a:buSzPts val="1400"/>
              <a:buFont typeface="Arial"/>
              <a:buChar char="●"/>
              <a:defRPr/>
            </a:lvl7pPr>
            <a:lvl8pPr indent="-317500" lvl="7" marL="3657600" algn="l">
              <a:lnSpc>
                <a:spcPct val="115000"/>
              </a:lnSpc>
              <a:spcBef>
                <a:spcPts val="1600"/>
              </a:spcBef>
              <a:spcAft>
                <a:spcPts val="0"/>
              </a:spcAft>
              <a:buClr>
                <a:srgbClr val="20293B"/>
              </a:buClr>
              <a:buSzPts val="1400"/>
              <a:buFont typeface="Arial"/>
              <a:buChar char="○"/>
              <a:defRPr/>
            </a:lvl8pPr>
            <a:lvl9pPr indent="-317500" lvl="8" marL="4114800" algn="l">
              <a:lnSpc>
                <a:spcPct val="115000"/>
              </a:lnSpc>
              <a:spcBef>
                <a:spcPts val="1600"/>
              </a:spcBef>
              <a:spcAft>
                <a:spcPts val="1600"/>
              </a:spcAft>
              <a:buClr>
                <a:srgbClr val="20293B"/>
              </a:buClr>
              <a:buSzPts val="1400"/>
              <a:buFont typeface="Arial"/>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7">
    <p:bg>
      <p:bgPr>
        <a:solidFill>
          <a:srgbClr val="00517C"/>
        </a:solidFill>
      </p:bgPr>
    </p:bg>
    <p:spTree>
      <p:nvGrpSpPr>
        <p:cNvPr id="181" name="Shape 181"/>
        <p:cNvGrpSpPr/>
        <p:nvPr/>
      </p:nvGrpSpPr>
      <p:grpSpPr>
        <a:xfrm>
          <a:off x="0" y="0"/>
          <a:ext cx="0" cy="0"/>
          <a:chOff x="0" y="0"/>
          <a:chExt cx="0" cy="0"/>
        </a:xfrm>
      </p:grpSpPr>
      <p:sp>
        <p:nvSpPr>
          <p:cNvPr id="182" name="Google Shape;182;p31"/>
          <p:cNvSpPr txBox="1"/>
          <p:nvPr>
            <p:ph idx="1" type="subTitle"/>
          </p:nvPr>
        </p:nvSpPr>
        <p:spPr>
          <a:xfrm>
            <a:off x="967000" y="23118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183" name="Google Shape;183;p31"/>
          <p:cNvSpPr txBox="1"/>
          <p:nvPr>
            <p:ph type="title"/>
          </p:nvPr>
        </p:nvSpPr>
        <p:spPr>
          <a:xfrm>
            <a:off x="967000" y="539500"/>
            <a:ext cx="4984500" cy="93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4" name="Google Shape;184;p31"/>
          <p:cNvSpPr txBox="1"/>
          <p:nvPr>
            <p:ph idx="2" type="subTitle"/>
          </p:nvPr>
        </p:nvSpPr>
        <p:spPr>
          <a:xfrm>
            <a:off x="96700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85" name="Google Shape;185;p31"/>
          <p:cNvSpPr txBox="1"/>
          <p:nvPr>
            <p:ph idx="3" type="subTitle"/>
          </p:nvPr>
        </p:nvSpPr>
        <p:spPr>
          <a:xfrm>
            <a:off x="3654450" y="2311825"/>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86" name="Google Shape;186;p31"/>
          <p:cNvSpPr txBox="1"/>
          <p:nvPr>
            <p:ph idx="4" type="subTitle"/>
          </p:nvPr>
        </p:nvSpPr>
        <p:spPr>
          <a:xfrm>
            <a:off x="365445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87" name="Google Shape;187;p31"/>
          <p:cNvSpPr txBox="1"/>
          <p:nvPr>
            <p:ph idx="5" type="subTitle"/>
          </p:nvPr>
        </p:nvSpPr>
        <p:spPr>
          <a:xfrm>
            <a:off x="6341900" y="23118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88" name="Google Shape;188;p31"/>
          <p:cNvSpPr txBox="1"/>
          <p:nvPr>
            <p:ph idx="6" type="subTitle"/>
          </p:nvPr>
        </p:nvSpPr>
        <p:spPr>
          <a:xfrm>
            <a:off x="6341900" y="20035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89" name="Google Shape;189;p31"/>
          <p:cNvSpPr txBox="1"/>
          <p:nvPr>
            <p:ph idx="7" type="subTitle"/>
          </p:nvPr>
        </p:nvSpPr>
        <p:spPr>
          <a:xfrm>
            <a:off x="967000" y="36411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90" name="Google Shape;190;p31"/>
          <p:cNvSpPr txBox="1"/>
          <p:nvPr>
            <p:ph idx="8" type="subTitle"/>
          </p:nvPr>
        </p:nvSpPr>
        <p:spPr>
          <a:xfrm>
            <a:off x="96700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91" name="Google Shape;191;p31"/>
          <p:cNvSpPr txBox="1"/>
          <p:nvPr>
            <p:ph idx="9" type="subTitle"/>
          </p:nvPr>
        </p:nvSpPr>
        <p:spPr>
          <a:xfrm>
            <a:off x="3654450" y="3641125"/>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92" name="Google Shape;192;p31"/>
          <p:cNvSpPr txBox="1"/>
          <p:nvPr>
            <p:ph idx="13" type="subTitle"/>
          </p:nvPr>
        </p:nvSpPr>
        <p:spPr>
          <a:xfrm>
            <a:off x="365445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93" name="Google Shape;193;p31"/>
          <p:cNvSpPr txBox="1"/>
          <p:nvPr>
            <p:ph idx="14" type="subTitle"/>
          </p:nvPr>
        </p:nvSpPr>
        <p:spPr>
          <a:xfrm>
            <a:off x="6341900" y="3641150"/>
            <a:ext cx="1835100" cy="719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94" name="Google Shape;194;p31"/>
          <p:cNvSpPr txBox="1"/>
          <p:nvPr>
            <p:ph idx="15" type="subTitle"/>
          </p:nvPr>
        </p:nvSpPr>
        <p:spPr>
          <a:xfrm>
            <a:off x="6341900" y="3332825"/>
            <a:ext cx="18351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2000"/>
              <a:buNone/>
              <a:defRPr sz="2000">
                <a:solidFill>
                  <a:schemeClr val="dk2"/>
                </a:solidFill>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195" name="Google Shape;195;p31"/>
          <p:cNvSpPr/>
          <p:nvPr/>
        </p:nvSpPr>
        <p:spPr>
          <a:xfrm flipH="1" rot="10800000">
            <a:off x="713225" y="1650273"/>
            <a:ext cx="7730718" cy="2958302"/>
          </a:xfrm>
          <a:custGeom>
            <a:rect b="b" l="l" r="r" t="t"/>
            <a:pathLst>
              <a:path extrusionOk="0" fill="none" h="68658" w="151605">
                <a:moveTo>
                  <a:pt x="1" y="40866"/>
                </a:moveTo>
                <a:lnTo>
                  <a:pt x="1" y="1"/>
                </a:lnTo>
                <a:lnTo>
                  <a:pt x="151604" y="1"/>
                </a:lnTo>
                <a:lnTo>
                  <a:pt x="151604" y="68658"/>
                </a:lnTo>
                <a:lnTo>
                  <a:pt x="50011" y="68658"/>
                </a:lnTo>
              </a:path>
            </a:pathLst>
          </a:custGeom>
          <a:solidFill>
            <a:schemeClr val="lt1"/>
          </a:solid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_1">
    <p:spTree>
      <p:nvGrpSpPr>
        <p:cNvPr id="196" name="Shape 196"/>
        <p:cNvGrpSpPr/>
        <p:nvPr/>
      </p:nvGrpSpPr>
      <p:grpSpPr>
        <a:xfrm>
          <a:off x="0" y="0"/>
          <a:ext cx="0" cy="0"/>
          <a:chOff x="0" y="0"/>
          <a:chExt cx="0" cy="0"/>
        </a:xfrm>
      </p:grpSpPr>
      <p:sp>
        <p:nvSpPr>
          <p:cNvPr id="197" name="Google Shape;197;p32"/>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cxnSp>
        <p:nvCxnSpPr>
          <p:cNvPr id="198" name="Google Shape;198;p32"/>
          <p:cNvCxnSpPr/>
          <p:nvPr/>
        </p:nvCxnSpPr>
        <p:spPr>
          <a:xfrm flipH="1" rot="-5400000">
            <a:off x="4476050" y="656400"/>
            <a:ext cx="4085400" cy="3864000"/>
          </a:xfrm>
          <a:prstGeom prst="bentConnector3">
            <a:avLst>
              <a:gd fmla="val 26714"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7">
    <p:spTree>
      <p:nvGrpSpPr>
        <p:cNvPr id="199" name="Shape 199"/>
        <p:cNvGrpSpPr/>
        <p:nvPr/>
      </p:nvGrpSpPr>
      <p:grpSpPr>
        <a:xfrm>
          <a:off x="0" y="0"/>
          <a:ext cx="0" cy="0"/>
          <a:chOff x="0" y="0"/>
          <a:chExt cx="0" cy="0"/>
        </a:xfrm>
      </p:grpSpPr>
      <p:sp>
        <p:nvSpPr>
          <p:cNvPr id="200" name="Google Shape;200;p33"/>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201" name="Google Shape;201;p33"/>
          <p:cNvSpPr/>
          <p:nvPr/>
        </p:nvSpPr>
        <p:spPr>
          <a:xfrm rot="-5400000">
            <a:off x="5157045" y="1320527"/>
            <a:ext cx="2968929" cy="3631418"/>
          </a:xfrm>
          <a:custGeom>
            <a:rect b="b" l="l" r="r" t="t"/>
            <a:pathLst>
              <a:path extrusionOk="0" fill="none" h="140101" w="163916">
                <a:moveTo>
                  <a:pt x="0" y="1"/>
                </a:moveTo>
                <a:lnTo>
                  <a:pt x="0" y="140101"/>
                </a:lnTo>
                <a:lnTo>
                  <a:pt x="163915" y="140101"/>
                </a:lnTo>
                <a:lnTo>
                  <a:pt x="163915" y="33341"/>
                </a:lnTo>
              </a:path>
            </a:pathLst>
          </a:custGeom>
          <a:noFill/>
          <a:ln cap="flat" cmpd="sng" w="399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6">
    <p:spTree>
      <p:nvGrpSpPr>
        <p:cNvPr id="202" name="Shape 202"/>
        <p:cNvGrpSpPr/>
        <p:nvPr/>
      </p:nvGrpSpPr>
      <p:grpSpPr>
        <a:xfrm>
          <a:off x="0" y="0"/>
          <a:ext cx="0" cy="0"/>
          <a:chOff x="0" y="0"/>
          <a:chExt cx="0" cy="0"/>
        </a:xfrm>
      </p:grpSpPr>
      <p:sp>
        <p:nvSpPr>
          <p:cNvPr id="203" name="Google Shape;203;p34"/>
          <p:cNvSpPr txBox="1"/>
          <p:nvPr>
            <p:ph type="title"/>
          </p:nvPr>
        </p:nvSpPr>
        <p:spPr>
          <a:xfrm>
            <a:off x="4707722" y="539500"/>
            <a:ext cx="3504900" cy="89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204" name="Google Shape;204;p34"/>
          <p:cNvSpPr/>
          <p:nvPr/>
        </p:nvSpPr>
        <p:spPr>
          <a:xfrm>
            <a:off x="713225" y="800100"/>
            <a:ext cx="7717692" cy="3808862"/>
          </a:xfrm>
          <a:custGeom>
            <a:rect b="b" l="l" r="r" t="t"/>
            <a:pathLst>
              <a:path extrusionOk="0" fill="none" h="127408" w="240146">
                <a:moveTo>
                  <a:pt x="0" y="0"/>
                </a:moveTo>
                <a:lnTo>
                  <a:pt x="0" y="127407"/>
                </a:lnTo>
                <a:lnTo>
                  <a:pt x="240146" y="127407"/>
                </a:lnTo>
                <a:lnTo>
                  <a:pt x="240146" y="825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bg>
      <p:bgPr>
        <a:solidFill>
          <a:srgbClr val="00517C"/>
        </a:solidFill>
      </p:bgPr>
    </p:bg>
    <p:spTree>
      <p:nvGrpSpPr>
        <p:cNvPr id="205" name="Shape 205"/>
        <p:cNvGrpSpPr/>
        <p:nvPr/>
      </p:nvGrpSpPr>
      <p:grpSpPr>
        <a:xfrm>
          <a:off x="0" y="0"/>
          <a:ext cx="0" cy="0"/>
          <a:chOff x="0" y="0"/>
          <a:chExt cx="0" cy="0"/>
        </a:xfrm>
      </p:grpSpPr>
      <p:sp>
        <p:nvSpPr>
          <p:cNvPr id="206" name="Google Shape;206;p35"/>
          <p:cNvSpPr txBox="1"/>
          <p:nvPr>
            <p:ph type="title"/>
          </p:nvPr>
        </p:nvSpPr>
        <p:spPr>
          <a:xfrm>
            <a:off x="967000" y="539500"/>
            <a:ext cx="7463700" cy="88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5500">
                <a:solidFill>
                  <a:srgbClr val="FFFFFF"/>
                </a:solidFill>
              </a:defRPr>
            </a:lvl1pPr>
            <a:lvl2pPr lvl="1" algn="l">
              <a:lnSpc>
                <a:spcPct val="100000"/>
              </a:lnSpc>
              <a:spcBef>
                <a:spcPts val="0"/>
              </a:spcBef>
              <a:spcAft>
                <a:spcPts val="0"/>
              </a:spcAft>
              <a:buSzPts val="2800"/>
              <a:buNone/>
              <a:defRPr sz="5500">
                <a:solidFill>
                  <a:srgbClr val="FFFFFF"/>
                </a:solidFill>
                <a:latin typeface="Roboto"/>
                <a:ea typeface="Roboto"/>
                <a:cs typeface="Roboto"/>
                <a:sym typeface="Roboto"/>
              </a:defRPr>
            </a:lvl2pPr>
            <a:lvl3pPr lvl="2" algn="l">
              <a:lnSpc>
                <a:spcPct val="100000"/>
              </a:lnSpc>
              <a:spcBef>
                <a:spcPts val="0"/>
              </a:spcBef>
              <a:spcAft>
                <a:spcPts val="0"/>
              </a:spcAft>
              <a:buSzPts val="2800"/>
              <a:buNone/>
              <a:defRPr sz="5500">
                <a:solidFill>
                  <a:srgbClr val="FFFFFF"/>
                </a:solidFill>
                <a:latin typeface="Roboto"/>
                <a:ea typeface="Roboto"/>
                <a:cs typeface="Roboto"/>
                <a:sym typeface="Roboto"/>
              </a:defRPr>
            </a:lvl3pPr>
            <a:lvl4pPr lvl="3" algn="l">
              <a:lnSpc>
                <a:spcPct val="100000"/>
              </a:lnSpc>
              <a:spcBef>
                <a:spcPts val="0"/>
              </a:spcBef>
              <a:spcAft>
                <a:spcPts val="0"/>
              </a:spcAft>
              <a:buSzPts val="2800"/>
              <a:buNone/>
              <a:defRPr sz="5500">
                <a:solidFill>
                  <a:srgbClr val="FFFFFF"/>
                </a:solidFill>
                <a:latin typeface="Roboto"/>
                <a:ea typeface="Roboto"/>
                <a:cs typeface="Roboto"/>
                <a:sym typeface="Roboto"/>
              </a:defRPr>
            </a:lvl4pPr>
            <a:lvl5pPr lvl="4" algn="l">
              <a:lnSpc>
                <a:spcPct val="100000"/>
              </a:lnSpc>
              <a:spcBef>
                <a:spcPts val="0"/>
              </a:spcBef>
              <a:spcAft>
                <a:spcPts val="0"/>
              </a:spcAft>
              <a:buSzPts val="2800"/>
              <a:buNone/>
              <a:defRPr sz="5500">
                <a:solidFill>
                  <a:srgbClr val="FFFFFF"/>
                </a:solidFill>
                <a:latin typeface="Roboto"/>
                <a:ea typeface="Roboto"/>
                <a:cs typeface="Roboto"/>
                <a:sym typeface="Roboto"/>
              </a:defRPr>
            </a:lvl5pPr>
            <a:lvl6pPr lvl="5" algn="l">
              <a:lnSpc>
                <a:spcPct val="100000"/>
              </a:lnSpc>
              <a:spcBef>
                <a:spcPts val="0"/>
              </a:spcBef>
              <a:spcAft>
                <a:spcPts val="0"/>
              </a:spcAft>
              <a:buSzPts val="2800"/>
              <a:buNone/>
              <a:defRPr sz="5500">
                <a:solidFill>
                  <a:srgbClr val="FFFFFF"/>
                </a:solidFill>
                <a:latin typeface="Roboto"/>
                <a:ea typeface="Roboto"/>
                <a:cs typeface="Roboto"/>
                <a:sym typeface="Roboto"/>
              </a:defRPr>
            </a:lvl6pPr>
            <a:lvl7pPr lvl="6" algn="l">
              <a:lnSpc>
                <a:spcPct val="100000"/>
              </a:lnSpc>
              <a:spcBef>
                <a:spcPts val="0"/>
              </a:spcBef>
              <a:spcAft>
                <a:spcPts val="0"/>
              </a:spcAft>
              <a:buSzPts val="2800"/>
              <a:buNone/>
              <a:defRPr sz="5500">
                <a:solidFill>
                  <a:srgbClr val="FFFFFF"/>
                </a:solidFill>
                <a:latin typeface="Roboto"/>
                <a:ea typeface="Roboto"/>
                <a:cs typeface="Roboto"/>
                <a:sym typeface="Roboto"/>
              </a:defRPr>
            </a:lvl7pPr>
            <a:lvl8pPr lvl="7" algn="l">
              <a:lnSpc>
                <a:spcPct val="100000"/>
              </a:lnSpc>
              <a:spcBef>
                <a:spcPts val="0"/>
              </a:spcBef>
              <a:spcAft>
                <a:spcPts val="0"/>
              </a:spcAft>
              <a:buSzPts val="2800"/>
              <a:buNone/>
              <a:defRPr sz="5500">
                <a:solidFill>
                  <a:srgbClr val="FFFFFF"/>
                </a:solidFill>
                <a:latin typeface="Roboto"/>
                <a:ea typeface="Roboto"/>
                <a:cs typeface="Roboto"/>
                <a:sym typeface="Roboto"/>
              </a:defRPr>
            </a:lvl8pPr>
            <a:lvl9pPr lvl="8" algn="l">
              <a:lnSpc>
                <a:spcPct val="100000"/>
              </a:lnSpc>
              <a:spcBef>
                <a:spcPts val="0"/>
              </a:spcBef>
              <a:spcAft>
                <a:spcPts val="0"/>
              </a:spcAft>
              <a:buSzPts val="2800"/>
              <a:buNone/>
              <a:defRPr sz="5500">
                <a:solidFill>
                  <a:srgbClr val="FFFFFF"/>
                </a:solidFill>
                <a:latin typeface="Roboto"/>
                <a:ea typeface="Roboto"/>
                <a:cs typeface="Roboto"/>
                <a:sym typeface="Roboto"/>
              </a:defRPr>
            </a:lvl9pPr>
          </a:lstStyle>
          <a:p/>
        </p:txBody>
      </p:sp>
      <p:sp>
        <p:nvSpPr>
          <p:cNvPr id="207" name="Google Shape;207;p35"/>
          <p:cNvSpPr txBox="1"/>
          <p:nvPr>
            <p:ph idx="1" type="subTitle"/>
          </p:nvPr>
        </p:nvSpPr>
        <p:spPr>
          <a:xfrm>
            <a:off x="967000" y="1624185"/>
            <a:ext cx="4029000" cy="118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600">
                <a:solidFill>
                  <a:srgbClr val="FFFFFF"/>
                </a:solidFill>
              </a:defRPr>
            </a:lvl1pPr>
            <a:lvl2pPr lvl="1" algn="l">
              <a:lnSpc>
                <a:spcPct val="100000"/>
              </a:lnSpc>
              <a:spcBef>
                <a:spcPts val="0"/>
              </a:spcBef>
              <a:spcAft>
                <a:spcPts val="0"/>
              </a:spcAft>
              <a:buSzPts val="1400"/>
              <a:buNone/>
              <a:defRPr>
                <a:solidFill>
                  <a:srgbClr val="FFFFFF"/>
                </a:solidFill>
              </a:defRPr>
            </a:lvl2pPr>
            <a:lvl3pPr lvl="2" algn="l">
              <a:lnSpc>
                <a:spcPct val="100000"/>
              </a:lnSpc>
              <a:spcBef>
                <a:spcPts val="0"/>
              </a:spcBef>
              <a:spcAft>
                <a:spcPts val="0"/>
              </a:spcAft>
              <a:buSzPts val="1400"/>
              <a:buNone/>
              <a:defRPr>
                <a:solidFill>
                  <a:srgbClr val="FFFFFF"/>
                </a:solidFill>
              </a:defRPr>
            </a:lvl3pPr>
            <a:lvl4pPr lvl="3" algn="l">
              <a:lnSpc>
                <a:spcPct val="100000"/>
              </a:lnSpc>
              <a:spcBef>
                <a:spcPts val="0"/>
              </a:spcBef>
              <a:spcAft>
                <a:spcPts val="0"/>
              </a:spcAft>
              <a:buSzPts val="1400"/>
              <a:buNone/>
              <a:defRPr>
                <a:solidFill>
                  <a:srgbClr val="FFFFFF"/>
                </a:solidFill>
              </a:defRPr>
            </a:lvl4pPr>
            <a:lvl5pPr lvl="4" algn="l">
              <a:lnSpc>
                <a:spcPct val="100000"/>
              </a:lnSpc>
              <a:spcBef>
                <a:spcPts val="0"/>
              </a:spcBef>
              <a:spcAft>
                <a:spcPts val="0"/>
              </a:spcAft>
              <a:buSzPts val="1400"/>
              <a:buNone/>
              <a:defRPr>
                <a:solidFill>
                  <a:srgbClr val="FFFFFF"/>
                </a:solidFill>
              </a:defRPr>
            </a:lvl5pPr>
            <a:lvl6pPr lvl="5" algn="l">
              <a:lnSpc>
                <a:spcPct val="100000"/>
              </a:lnSpc>
              <a:spcBef>
                <a:spcPts val="0"/>
              </a:spcBef>
              <a:spcAft>
                <a:spcPts val="0"/>
              </a:spcAft>
              <a:buSzPts val="1400"/>
              <a:buNone/>
              <a:defRPr>
                <a:solidFill>
                  <a:srgbClr val="FFFFFF"/>
                </a:solidFill>
              </a:defRPr>
            </a:lvl6pPr>
            <a:lvl7pPr lvl="6" algn="l">
              <a:lnSpc>
                <a:spcPct val="100000"/>
              </a:lnSpc>
              <a:spcBef>
                <a:spcPts val="0"/>
              </a:spcBef>
              <a:spcAft>
                <a:spcPts val="0"/>
              </a:spcAft>
              <a:buSzPts val="1400"/>
              <a:buNone/>
              <a:defRPr>
                <a:solidFill>
                  <a:srgbClr val="FFFFFF"/>
                </a:solidFill>
              </a:defRPr>
            </a:lvl7pPr>
            <a:lvl8pPr lvl="7" algn="l">
              <a:lnSpc>
                <a:spcPct val="100000"/>
              </a:lnSpc>
              <a:spcBef>
                <a:spcPts val="0"/>
              </a:spcBef>
              <a:spcAft>
                <a:spcPts val="0"/>
              </a:spcAft>
              <a:buSzPts val="1400"/>
              <a:buNone/>
              <a:defRPr>
                <a:solidFill>
                  <a:srgbClr val="FFFFFF"/>
                </a:solidFill>
              </a:defRPr>
            </a:lvl8pPr>
            <a:lvl9pPr lvl="8" algn="l">
              <a:lnSpc>
                <a:spcPct val="100000"/>
              </a:lnSpc>
              <a:spcBef>
                <a:spcPts val="0"/>
              </a:spcBef>
              <a:spcAft>
                <a:spcPts val="0"/>
              </a:spcAft>
              <a:buSzPts val="1400"/>
              <a:buNone/>
              <a:defRPr>
                <a:solidFill>
                  <a:srgbClr val="FFFFFF"/>
                </a:solidFill>
              </a:defRPr>
            </a:lvl9pPr>
          </a:lstStyle>
          <a:p/>
        </p:txBody>
      </p:sp>
      <p:sp>
        <p:nvSpPr>
          <p:cNvPr id="208" name="Google Shape;208;p35"/>
          <p:cNvSpPr txBox="1"/>
          <p:nvPr/>
        </p:nvSpPr>
        <p:spPr>
          <a:xfrm>
            <a:off x="967000" y="3669900"/>
            <a:ext cx="3407400" cy="85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Roboto"/>
                <a:ea typeface="Roboto"/>
                <a:cs typeface="Roboto"/>
                <a:sym typeface="Roboto"/>
              </a:rPr>
              <a:t>CREDITS</a:t>
            </a:r>
            <a:r>
              <a:rPr b="0" i="0" lang="en" sz="1200" u="none" cap="none" strike="noStrike">
                <a:solidFill>
                  <a:schemeClr val="lt1"/>
                </a:solidFill>
                <a:latin typeface="Roboto"/>
                <a:ea typeface="Roboto"/>
                <a:cs typeface="Roboto"/>
                <a:sym typeface="Roboto"/>
              </a:rPr>
              <a:t>: This presentation template was created by</a:t>
            </a:r>
            <a:r>
              <a:rPr b="1" i="0" lang="en" sz="1200" u="none" cap="none" strike="noStrike">
                <a:solidFill>
                  <a:schemeClr val="lt1"/>
                </a:solidFill>
                <a:latin typeface="Roboto"/>
                <a:ea typeface="Roboto"/>
                <a:cs typeface="Roboto"/>
                <a:sym typeface="Roboto"/>
              </a:rPr>
              <a:t> </a:t>
            </a:r>
            <a:r>
              <a:rPr b="1" i="0" lang="en" sz="1200" u="none" cap="none" strike="noStrike">
                <a:solidFill>
                  <a:schemeClr val="lt1"/>
                </a:solidFill>
                <a:uFill>
                  <a:noFill/>
                </a:uFill>
                <a:latin typeface="Roboto"/>
                <a:ea typeface="Roboto"/>
                <a:cs typeface="Roboto"/>
                <a:sym typeface="Roboto"/>
                <a:hlinkClick r:id="rId2">
                  <a:extLst>
                    <a:ext uri="{A12FA001-AC4F-418D-AE19-62706E023703}">
                      <ahyp:hlinkClr val="tx"/>
                    </a:ext>
                  </a:extLst>
                </a:hlinkClick>
              </a:rPr>
              <a:t>Slidesgo</a:t>
            </a:r>
            <a:r>
              <a:rPr b="0" i="0" lang="en" sz="1200" u="none" cap="none" strike="noStrike">
                <a:solidFill>
                  <a:schemeClr val="lt1"/>
                </a:solidFill>
                <a:latin typeface="Roboto"/>
                <a:ea typeface="Roboto"/>
                <a:cs typeface="Roboto"/>
                <a:sym typeface="Roboto"/>
              </a:rPr>
              <a:t>, including icons by </a:t>
            </a:r>
            <a:r>
              <a:rPr b="1" i="0" lang="en" sz="1200" u="none" cap="none" strike="noStrike">
                <a:solidFill>
                  <a:schemeClr val="lt1"/>
                </a:solidFill>
                <a:uFill>
                  <a:noFill/>
                </a:uFill>
                <a:latin typeface="Roboto"/>
                <a:ea typeface="Roboto"/>
                <a:cs typeface="Roboto"/>
                <a:sym typeface="Roboto"/>
                <a:hlinkClick r:id="rId3">
                  <a:extLst>
                    <a:ext uri="{A12FA001-AC4F-418D-AE19-62706E023703}">
                      <ahyp:hlinkClr val="tx"/>
                    </a:ext>
                  </a:extLst>
                </a:hlinkClick>
              </a:rPr>
              <a:t>Flaticon</a:t>
            </a:r>
            <a:r>
              <a:rPr b="0" i="0" lang="en" sz="1200" u="none" cap="none" strike="noStrike">
                <a:solidFill>
                  <a:schemeClr val="lt1"/>
                </a:solidFill>
                <a:latin typeface="Roboto"/>
                <a:ea typeface="Roboto"/>
                <a:cs typeface="Roboto"/>
                <a:sym typeface="Roboto"/>
              </a:rPr>
              <a:t>, and infographics &amp; images by </a:t>
            </a:r>
            <a:r>
              <a:rPr b="1" i="0" lang="en" sz="1200" u="none" cap="none" strike="noStrike">
                <a:solidFill>
                  <a:schemeClr val="lt1"/>
                </a:solidFill>
                <a:uFill>
                  <a:noFill/>
                </a:uFill>
                <a:latin typeface="Roboto"/>
                <a:ea typeface="Roboto"/>
                <a:cs typeface="Roboto"/>
                <a:sym typeface="Roboto"/>
                <a:hlinkClick r:id="rId4">
                  <a:extLst>
                    <a:ext uri="{A12FA001-AC4F-418D-AE19-62706E023703}">
                      <ahyp:hlinkClr val="tx"/>
                    </a:ext>
                  </a:extLst>
                </a:hlinkClick>
              </a:rPr>
              <a:t>Freepik</a:t>
            </a:r>
            <a:r>
              <a:rPr b="0" i="0" lang="en" sz="1200" u="none" cap="none" strike="noStrike">
                <a:solidFill>
                  <a:schemeClr val="lt1"/>
                </a:solidFill>
                <a:latin typeface="Roboto"/>
                <a:ea typeface="Roboto"/>
                <a:cs typeface="Roboto"/>
                <a:sym typeface="Roboto"/>
              </a:rPr>
              <a:t>. </a:t>
            </a:r>
            <a:endParaRPr b="0" i="0" sz="12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Barlow Semi Condensed Light"/>
              <a:ea typeface="Barlow Semi Condensed Light"/>
              <a:cs typeface="Barlow Semi Condensed Light"/>
              <a:sym typeface="Barlow Semi Condensed Ligh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8_1">
    <p:spTree>
      <p:nvGrpSpPr>
        <p:cNvPr id="209" name="Shape 209"/>
        <p:cNvGrpSpPr/>
        <p:nvPr/>
      </p:nvGrpSpPr>
      <p:grpSpPr>
        <a:xfrm>
          <a:off x="0" y="0"/>
          <a:ext cx="0" cy="0"/>
          <a:chOff x="0" y="0"/>
          <a:chExt cx="0" cy="0"/>
        </a:xfrm>
      </p:grpSpPr>
      <p:cxnSp>
        <p:nvCxnSpPr>
          <p:cNvPr id="210" name="Google Shape;210;p36"/>
          <p:cNvCxnSpPr/>
          <p:nvPr/>
        </p:nvCxnSpPr>
        <p:spPr>
          <a:xfrm>
            <a:off x="3293700" y="1293450"/>
            <a:ext cx="2556600" cy="2556600"/>
          </a:xfrm>
          <a:prstGeom prst="straightConnector1">
            <a:avLst/>
          </a:prstGeom>
          <a:noFill/>
          <a:ln cap="flat" cmpd="sng" w="38100">
            <a:solidFill>
              <a:schemeClr val="lt1"/>
            </a:solidFill>
            <a:prstDash val="solid"/>
            <a:round/>
            <a:headEnd len="sm" w="sm" type="none"/>
            <a:tailEnd len="sm" w="sm" type="none"/>
          </a:ln>
        </p:spPr>
      </p:cxnSp>
      <p:sp>
        <p:nvSpPr>
          <p:cNvPr id="211" name="Google Shape;211;p36"/>
          <p:cNvSpPr txBox="1"/>
          <p:nvPr>
            <p:ph type="title"/>
          </p:nvPr>
        </p:nvSpPr>
        <p:spPr>
          <a:xfrm>
            <a:off x="311700" y="2077250"/>
            <a:ext cx="8512200" cy="5910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4800">
                <a:solidFill>
                  <a:srgbClr val="FFFFFF"/>
                </a:solidFill>
              </a:defRPr>
            </a:lvl1pPr>
            <a:lvl2pPr lvl="1" rtl="0" algn="ctr">
              <a:lnSpc>
                <a:spcPct val="100000"/>
              </a:lnSpc>
              <a:spcBef>
                <a:spcPts val="0"/>
              </a:spcBef>
              <a:spcAft>
                <a:spcPts val="0"/>
              </a:spcAft>
              <a:buNone/>
              <a:defRPr sz="3600">
                <a:solidFill>
                  <a:srgbClr val="FFFFFF"/>
                </a:solidFill>
              </a:defRPr>
            </a:lvl2pPr>
            <a:lvl3pPr lvl="2" rtl="0" algn="ctr">
              <a:lnSpc>
                <a:spcPct val="100000"/>
              </a:lnSpc>
              <a:spcBef>
                <a:spcPts val="0"/>
              </a:spcBef>
              <a:spcAft>
                <a:spcPts val="0"/>
              </a:spcAft>
              <a:buNone/>
              <a:defRPr sz="3600">
                <a:solidFill>
                  <a:srgbClr val="FFFFFF"/>
                </a:solidFill>
              </a:defRPr>
            </a:lvl3pPr>
            <a:lvl4pPr lvl="3" rtl="0" algn="ctr">
              <a:lnSpc>
                <a:spcPct val="100000"/>
              </a:lnSpc>
              <a:spcBef>
                <a:spcPts val="0"/>
              </a:spcBef>
              <a:spcAft>
                <a:spcPts val="0"/>
              </a:spcAft>
              <a:buNone/>
              <a:defRPr sz="3600">
                <a:solidFill>
                  <a:srgbClr val="FFFFFF"/>
                </a:solidFill>
              </a:defRPr>
            </a:lvl4pPr>
            <a:lvl5pPr lvl="4" rtl="0" algn="ctr">
              <a:lnSpc>
                <a:spcPct val="100000"/>
              </a:lnSpc>
              <a:spcBef>
                <a:spcPts val="0"/>
              </a:spcBef>
              <a:spcAft>
                <a:spcPts val="0"/>
              </a:spcAft>
              <a:buNone/>
              <a:defRPr sz="3600">
                <a:solidFill>
                  <a:srgbClr val="FFFFFF"/>
                </a:solidFill>
              </a:defRPr>
            </a:lvl5pPr>
            <a:lvl6pPr lvl="5" rtl="0" algn="ctr">
              <a:lnSpc>
                <a:spcPct val="100000"/>
              </a:lnSpc>
              <a:spcBef>
                <a:spcPts val="0"/>
              </a:spcBef>
              <a:spcAft>
                <a:spcPts val="0"/>
              </a:spcAft>
              <a:buNone/>
              <a:defRPr sz="3600">
                <a:solidFill>
                  <a:srgbClr val="FFFFFF"/>
                </a:solidFill>
              </a:defRPr>
            </a:lvl6pPr>
            <a:lvl7pPr lvl="6" rtl="0" algn="ctr">
              <a:lnSpc>
                <a:spcPct val="100000"/>
              </a:lnSpc>
              <a:spcBef>
                <a:spcPts val="0"/>
              </a:spcBef>
              <a:spcAft>
                <a:spcPts val="0"/>
              </a:spcAft>
              <a:buNone/>
              <a:defRPr sz="3600">
                <a:solidFill>
                  <a:srgbClr val="FFFFFF"/>
                </a:solidFill>
              </a:defRPr>
            </a:lvl7pPr>
            <a:lvl8pPr lvl="7" rtl="0" algn="ctr">
              <a:lnSpc>
                <a:spcPct val="100000"/>
              </a:lnSpc>
              <a:spcBef>
                <a:spcPts val="0"/>
              </a:spcBef>
              <a:spcAft>
                <a:spcPts val="0"/>
              </a:spcAft>
              <a:buNone/>
              <a:defRPr sz="3600">
                <a:solidFill>
                  <a:srgbClr val="FFFFFF"/>
                </a:solidFill>
              </a:defRPr>
            </a:lvl8pPr>
            <a:lvl9pPr lvl="8" rtl="0" algn="ctr">
              <a:lnSpc>
                <a:spcPct val="100000"/>
              </a:lnSpc>
              <a:spcBef>
                <a:spcPts val="0"/>
              </a:spcBef>
              <a:spcAft>
                <a:spcPts val="0"/>
              </a:spcAft>
              <a:buNone/>
              <a:defRPr sz="3600">
                <a:solidFill>
                  <a:srgbClr val="FFFFFF"/>
                </a:solidFill>
              </a:defRPr>
            </a:lvl9pPr>
          </a:lstStyle>
          <a:p/>
        </p:txBody>
      </p:sp>
      <p:sp>
        <p:nvSpPr>
          <p:cNvPr id="212" name="Google Shape;212;p36"/>
          <p:cNvSpPr txBox="1"/>
          <p:nvPr>
            <p:ph idx="1" type="subTitle"/>
          </p:nvPr>
        </p:nvSpPr>
        <p:spPr>
          <a:xfrm>
            <a:off x="1282950" y="2668250"/>
            <a:ext cx="6569700" cy="5112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latin typeface="Roboto Slab"/>
                <a:ea typeface="Roboto Slab"/>
                <a:cs typeface="Roboto Slab"/>
                <a:sym typeface="Roboto Slab"/>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sp>
        <p:nvSpPr>
          <p:cNvPr id="213" name="Google Shape;213;p36"/>
          <p:cNvSpPr/>
          <p:nvPr/>
        </p:nvSpPr>
        <p:spPr>
          <a:xfrm>
            <a:off x="102400" y="4432450"/>
            <a:ext cx="2556600" cy="591000"/>
          </a:xfrm>
          <a:prstGeom prst="rect">
            <a:avLst/>
          </a:prstGeom>
          <a:solidFill>
            <a:srgbClr val="C9D3D7">
              <a:alpha val="42460"/>
            </a:srgbClr>
          </a:solidFill>
          <a:ln cap="flat" cmpd="sng" w="9525">
            <a:solidFill>
              <a:srgbClr val="0040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8">
    <p:spTree>
      <p:nvGrpSpPr>
        <p:cNvPr id="214" name="Shape 214"/>
        <p:cNvGrpSpPr/>
        <p:nvPr/>
      </p:nvGrpSpPr>
      <p:grpSpPr>
        <a:xfrm>
          <a:off x="0" y="0"/>
          <a:ext cx="0" cy="0"/>
          <a:chOff x="0" y="0"/>
          <a:chExt cx="0" cy="0"/>
        </a:xfrm>
      </p:grpSpPr>
      <p:cxnSp>
        <p:nvCxnSpPr>
          <p:cNvPr id="215" name="Google Shape;215;p37"/>
          <p:cNvCxnSpPr/>
          <p:nvPr/>
        </p:nvCxnSpPr>
        <p:spPr>
          <a:xfrm>
            <a:off x="3293700" y="1293450"/>
            <a:ext cx="2556600" cy="2556600"/>
          </a:xfrm>
          <a:prstGeom prst="straightConnector1">
            <a:avLst/>
          </a:prstGeom>
          <a:noFill/>
          <a:ln cap="flat" cmpd="sng" w="38100">
            <a:solidFill>
              <a:schemeClr val="lt1"/>
            </a:solidFill>
            <a:prstDash val="solid"/>
            <a:round/>
            <a:headEnd len="sm" w="sm" type="none"/>
            <a:tailEnd len="sm" w="sm" type="none"/>
          </a:ln>
        </p:spPr>
      </p:cxnSp>
      <p:sp>
        <p:nvSpPr>
          <p:cNvPr id="216" name="Google Shape;216;p37"/>
          <p:cNvSpPr txBox="1"/>
          <p:nvPr>
            <p:ph type="title"/>
          </p:nvPr>
        </p:nvSpPr>
        <p:spPr>
          <a:xfrm>
            <a:off x="311700" y="2077250"/>
            <a:ext cx="8512200" cy="5910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4800">
                <a:solidFill>
                  <a:srgbClr val="FFFFFF"/>
                </a:solidFill>
              </a:defRPr>
            </a:lvl1pPr>
            <a:lvl2pPr lvl="1" rtl="0" algn="ctr">
              <a:lnSpc>
                <a:spcPct val="100000"/>
              </a:lnSpc>
              <a:spcBef>
                <a:spcPts val="0"/>
              </a:spcBef>
              <a:spcAft>
                <a:spcPts val="0"/>
              </a:spcAft>
              <a:buNone/>
              <a:defRPr sz="3600">
                <a:solidFill>
                  <a:srgbClr val="FFFFFF"/>
                </a:solidFill>
              </a:defRPr>
            </a:lvl2pPr>
            <a:lvl3pPr lvl="2" rtl="0" algn="ctr">
              <a:lnSpc>
                <a:spcPct val="100000"/>
              </a:lnSpc>
              <a:spcBef>
                <a:spcPts val="0"/>
              </a:spcBef>
              <a:spcAft>
                <a:spcPts val="0"/>
              </a:spcAft>
              <a:buNone/>
              <a:defRPr sz="3600">
                <a:solidFill>
                  <a:srgbClr val="FFFFFF"/>
                </a:solidFill>
              </a:defRPr>
            </a:lvl3pPr>
            <a:lvl4pPr lvl="3" rtl="0" algn="ctr">
              <a:lnSpc>
                <a:spcPct val="100000"/>
              </a:lnSpc>
              <a:spcBef>
                <a:spcPts val="0"/>
              </a:spcBef>
              <a:spcAft>
                <a:spcPts val="0"/>
              </a:spcAft>
              <a:buNone/>
              <a:defRPr sz="3600">
                <a:solidFill>
                  <a:srgbClr val="FFFFFF"/>
                </a:solidFill>
              </a:defRPr>
            </a:lvl4pPr>
            <a:lvl5pPr lvl="4" rtl="0" algn="ctr">
              <a:lnSpc>
                <a:spcPct val="100000"/>
              </a:lnSpc>
              <a:spcBef>
                <a:spcPts val="0"/>
              </a:spcBef>
              <a:spcAft>
                <a:spcPts val="0"/>
              </a:spcAft>
              <a:buNone/>
              <a:defRPr sz="3600">
                <a:solidFill>
                  <a:srgbClr val="FFFFFF"/>
                </a:solidFill>
              </a:defRPr>
            </a:lvl5pPr>
            <a:lvl6pPr lvl="5" rtl="0" algn="ctr">
              <a:lnSpc>
                <a:spcPct val="100000"/>
              </a:lnSpc>
              <a:spcBef>
                <a:spcPts val="0"/>
              </a:spcBef>
              <a:spcAft>
                <a:spcPts val="0"/>
              </a:spcAft>
              <a:buNone/>
              <a:defRPr sz="3600">
                <a:solidFill>
                  <a:srgbClr val="FFFFFF"/>
                </a:solidFill>
              </a:defRPr>
            </a:lvl6pPr>
            <a:lvl7pPr lvl="6" rtl="0" algn="ctr">
              <a:lnSpc>
                <a:spcPct val="100000"/>
              </a:lnSpc>
              <a:spcBef>
                <a:spcPts val="0"/>
              </a:spcBef>
              <a:spcAft>
                <a:spcPts val="0"/>
              </a:spcAft>
              <a:buNone/>
              <a:defRPr sz="3600">
                <a:solidFill>
                  <a:srgbClr val="FFFFFF"/>
                </a:solidFill>
              </a:defRPr>
            </a:lvl7pPr>
            <a:lvl8pPr lvl="7" rtl="0" algn="ctr">
              <a:lnSpc>
                <a:spcPct val="100000"/>
              </a:lnSpc>
              <a:spcBef>
                <a:spcPts val="0"/>
              </a:spcBef>
              <a:spcAft>
                <a:spcPts val="0"/>
              </a:spcAft>
              <a:buNone/>
              <a:defRPr sz="3600">
                <a:solidFill>
                  <a:srgbClr val="FFFFFF"/>
                </a:solidFill>
              </a:defRPr>
            </a:lvl8pPr>
            <a:lvl9pPr lvl="8" rtl="0" algn="ctr">
              <a:lnSpc>
                <a:spcPct val="100000"/>
              </a:lnSpc>
              <a:spcBef>
                <a:spcPts val="0"/>
              </a:spcBef>
              <a:spcAft>
                <a:spcPts val="0"/>
              </a:spcAft>
              <a:buNone/>
              <a:defRPr sz="3600">
                <a:solidFill>
                  <a:srgbClr val="FFFFFF"/>
                </a:solidFill>
              </a:defRPr>
            </a:lvl9pPr>
          </a:lstStyle>
          <a:p/>
        </p:txBody>
      </p:sp>
      <p:sp>
        <p:nvSpPr>
          <p:cNvPr id="217" name="Google Shape;217;p37"/>
          <p:cNvSpPr txBox="1"/>
          <p:nvPr>
            <p:ph idx="1" type="subTitle"/>
          </p:nvPr>
        </p:nvSpPr>
        <p:spPr>
          <a:xfrm>
            <a:off x="716550" y="2668250"/>
            <a:ext cx="7702500" cy="511200"/>
          </a:xfrm>
          <a:prstGeom prst="rect">
            <a:avLst/>
          </a:prstGeom>
          <a:solidFill>
            <a:srgbClr val="00517C"/>
          </a:solidFill>
        </p:spPr>
        <p:txBody>
          <a:bodyPr anchorCtr="0" anchor="ctr" bIns="91425" lIns="91425" spcFirstLastPara="1" rIns="91425" wrap="square" tIns="91425">
            <a:noAutofit/>
          </a:bodyPr>
          <a:lstStyle>
            <a:lvl1pPr lvl="0" rtl="0" algn="ctr">
              <a:lnSpc>
                <a:spcPct val="100000"/>
              </a:lnSpc>
              <a:spcBef>
                <a:spcPts val="0"/>
              </a:spcBef>
              <a:spcAft>
                <a:spcPts val="0"/>
              </a:spcAft>
              <a:buNone/>
              <a:defRPr sz="2400">
                <a:latin typeface="Roboto Slab"/>
                <a:ea typeface="Roboto Slab"/>
                <a:cs typeface="Roboto Slab"/>
                <a:sym typeface="Roboto Slab"/>
              </a:defRPr>
            </a:lvl1pPr>
            <a:lvl2pPr lvl="1"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2pPr>
            <a:lvl3pPr lvl="2"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3pPr>
            <a:lvl4pPr lvl="3"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4pPr>
            <a:lvl5pPr lvl="4"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5pPr>
            <a:lvl6pPr lvl="5"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6pPr>
            <a:lvl7pPr lvl="6"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7pPr>
            <a:lvl8pPr lvl="7"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8pPr>
            <a:lvl9pPr lvl="8" rtl="0" algn="ctr">
              <a:lnSpc>
                <a:spcPct val="100000"/>
              </a:lnSpc>
              <a:spcBef>
                <a:spcPts val="0"/>
              </a:spcBef>
              <a:spcAft>
                <a:spcPts val="0"/>
              </a:spcAft>
              <a:buNone/>
              <a:defRPr sz="1600">
                <a:solidFill>
                  <a:srgbClr val="F6F2D2"/>
                </a:solidFill>
                <a:latin typeface="Roboto Slab"/>
                <a:ea typeface="Roboto Slab"/>
                <a:cs typeface="Roboto Slab"/>
                <a:sym typeface="Roboto Slab"/>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1">
  <p:cSld name="CUSTOM_10_1">
    <p:bg>
      <p:bgPr>
        <a:solidFill>
          <a:srgbClr val="00517C"/>
        </a:solidFill>
      </p:bgPr>
    </p:bg>
    <p:spTree>
      <p:nvGrpSpPr>
        <p:cNvPr id="218" name="Shape 218"/>
        <p:cNvGrpSpPr/>
        <p:nvPr/>
      </p:nvGrpSpPr>
      <p:grpSpPr>
        <a:xfrm>
          <a:off x="0" y="0"/>
          <a:ext cx="0" cy="0"/>
          <a:chOff x="0" y="0"/>
          <a:chExt cx="0" cy="0"/>
        </a:xfrm>
      </p:grpSpPr>
      <p:sp>
        <p:nvSpPr>
          <p:cNvPr id="219" name="Google Shape;219;p38"/>
          <p:cNvSpPr txBox="1"/>
          <p:nvPr>
            <p:ph type="title"/>
          </p:nvPr>
        </p:nvSpPr>
        <p:spPr>
          <a:xfrm>
            <a:off x="967000" y="539500"/>
            <a:ext cx="7463700" cy="886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4800"/>
              <a:buNone/>
              <a:defRPr sz="4800">
                <a:solidFill>
                  <a:srgbClr val="FFFFFF"/>
                </a:solidFill>
              </a:defRPr>
            </a:lvl1pPr>
            <a:lvl2pPr lvl="1" rtl="0" algn="l">
              <a:lnSpc>
                <a:spcPct val="100000"/>
              </a:lnSpc>
              <a:spcBef>
                <a:spcPts val="0"/>
              </a:spcBef>
              <a:spcAft>
                <a:spcPts val="0"/>
              </a:spcAft>
              <a:buSzPts val="2800"/>
              <a:buNone/>
              <a:defRPr sz="5500">
                <a:solidFill>
                  <a:srgbClr val="FFFFFF"/>
                </a:solidFill>
                <a:latin typeface="Roboto"/>
                <a:ea typeface="Roboto"/>
                <a:cs typeface="Roboto"/>
                <a:sym typeface="Roboto"/>
              </a:defRPr>
            </a:lvl2pPr>
            <a:lvl3pPr lvl="2" rtl="0" algn="l">
              <a:lnSpc>
                <a:spcPct val="100000"/>
              </a:lnSpc>
              <a:spcBef>
                <a:spcPts val="0"/>
              </a:spcBef>
              <a:spcAft>
                <a:spcPts val="0"/>
              </a:spcAft>
              <a:buSzPts val="2800"/>
              <a:buNone/>
              <a:defRPr sz="5500">
                <a:solidFill>
                  <a:srgbClr val="FFFFFF"/>
                </a:solidFill>
                <a:latin typeface="Roboto"/>
                <a:ea typeface="Roboto"/>
                <a:cs typeface="Roboto"/>
                <a:sym typeface="Roboto"/>
              </a:defRPr>
            </a:lvl3pPr>
            <a:lvl4pPr lvl="3" rtl="0" algn="l">
              <a:lnSpc>
                <a:spcPct val="100000"/>
              </a:lnSpc>
              <a:spcBef>
                <a:spcPts val="0"/>
              </a:spcBef>
              <a:spcAft>
                <a:spcPts val="0"/>
              </a:spcAft>
              <a:buSzPts val="2800"/>
              <a:buNone/>
              <a:defRPr sz="5500">
                <a:solidFill>
                  <a:srgbClr val="FFFFFF"/>
                </a:solidFill>
                <a:latin typeface="Roboto"/>
                <a:ea typeface="Roboto"/>
                <a:cs typeface="Roboto"/>
                <a:sym typeface="Roboto"/>
              </a:defRPr>
            </a:lvl4pPr>
            <a:lvl5pPr lvl="4" rtl="0" algn="l">
              <a:lnSpc>
                <a:spcPct val="100000"/>
              </a:lnSpc>
              <a:spcBef>
                <a:spcPts val="0"/>
              </a:spcBef>
              <a:spcAft>
                <a:spcPts val="0"/>
              </a:spcAft>
              <a:buSzPts val="2800"/>
              <a:buNone/>
              <a:defRPr sz="5500">
                <a:solidFill>
                  <a:srgbClr val="FFFFFF"/>
                </a:solidFill>
                <a:latin typeface="Roboto"/>
                <a:ea typeface="Roboto"/>
                <a:cs typeface="Roboto"/>
                <a:sym typeface="Roboto"/>
              </a:defRPr>
            </a:lvl5pPr>
            <a:lvl6pPr lvl="5" rtl="0" algn="l">
              <a:lnSpc>
                <a:spcPct val="100000"/>
              </a:lnSpc>
              <a:spcBef>
                <a:spcPts val="0"/>
              </a:spcBef>
              <a:spcAft>
                <a:spcPts val="0"/>
              </a:spcAft>
              <a:buSzPts val="2800"/>
              <a:buNone/>
              <a:defRPr sz="5500">
                <a:solidFill>
                  <a:srgbClr val="FFFFFF"/>
                </a:solidFill>
                <a:latin typeface="Roboto"/>
                <a:ea typeface="Roboto"/>
                <a:cs typeface="Roboto"/>
                <a:sym typeface="Roboto"/>
              </a:defRPr>
            </a:lvl6pPr>
            <a:lvl7pPr lvl="6" rtl="0" algn="l">
              <a:lnSpc>
                <a:spcPct val="100000"/>
              </a:lnSpc>
              <a:spcBef>
                <a:spcPts val="0"/>
              </a:spcBef>
              <a:spcAft>
                <a:spcPts val="0"/>
              </a:spcAft>
              <a:buSzPts val="2800"/>
              <a:buNone/>
              <a:defRPr sz="5500">
                <a:solidFill>
                  <a:srgbClr val="FFFFFF"/>
                </a:solidFill>
                <a:latin typeface="Roboto"/>
                <a:ea typeface="Roboto"/>
                <a:cs typeface="Roboto"/>
                <a:sym typeface="Roboto"/>
              </a:defRPr>
            </a:lvl7pPr>
            <a:lvl8pPr lvl="7" rtl="0" algn="l">
              <a:lnSpc>
                <a:spcPct val="100000"/>
              </a:lnSpc>
              <a:spcBef>
                <a:spcPts val="0"/>
              </a:spcBef>
              <a:spcAft>
                <a:spcPts val="0"/>
              </a:spcAft>
              <a:buSzPts val="2800"/>
              <a:buNone/>
              <a:defRPr sz="5500">
                <a:solidFill>
                  <a:srgbClr val="FFFFFF"/>
                </a:solidFill>
                <a:latin typeface="Roboto"/>
                <a:ea typeface="Roboto"/>
                <a:cs typeface="Roboto"/>
                <a:sym typeface="Roboto"/>
              </a:defRPr>
            </a:lvl8pPr>
            <a:lvl9pPr lvl="8" rtl="0" algn="l">
              <a:lnSpc>
                <a:spcPct val="100000"/>
              </a:lnSpc>
              <a:spcBef>
                <a:spcPts val="0"/>
              </a:spcBef>
              <a:spcAft>
                <a:spcPts val="0"/>
              </a:spcAft>
              <a:buSzPts val="2800"/>
              <a:buNone/>
              <a:defRPr sz="5500">
                <a:solidFill>
                  <a:srgbClr val="FFFFFF"/>
                </a:solidFill>
                <a:latin typeface="Roboto"/>
                <a:ea typeface="Roboto"/>
                <a:cs typeface="Roboto"/>
                <a:sym typeface="Roboto"/>
              </a:defRPr>
            </a:lvl9pPr>
          </a:lstStyle>
          <a:p/>
        </p:txBody>
      </p:sp>
      <p:sp>
        <p:nvSpPr>
          <p:cNvPr id="220" name="Google Shape;220;p38"/>
          <p:cNvSpPr txBox="1"/>
          <p:nvPr>
            <p:ph idx="1" type="subTitle"/>
          </p:nvPr>
        </p:nvSpPr>
        <p:spPr>
          <a:xfrm>
            <a:off x="967000" y="2845275"/>
            <a:ext cx="7463700" cy="118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82CBC4"/>
              </a:buClr>
              <a:buSzPts val="3000"/>
              <a:buNone/>
              <a:defRPr sz="3000">
                <a:solidFill>
                  <a:srgbClr val="82CBC4"/>
                </a:solidFill>
              </a:defRPr>
            </a:lvl1pPr>
            <a:lvl2pPr lvl="1" rtl="0" algn="l">
              <a:lnSpc>
                <a:spcPct val="100000"/>
              </a:lnSpc>
              <a:spcBef>
                <a:spcPts val="0"/>
              </a:spcBef>
              <a:spcAft>
                <a:spcPts val="0"/>
              </a:spcAft>
              <a:buSzPts val="1400"/>
              <a:buNone/>
              <a:defRPr>
                <a:solidFill>
                  <a:srgbClr val="FFFFFF"/>
                </a:solidFill>
              </a:defRPr>
            </a:lvl2pPr>
            <a:lvl3pPr lvl="2" rtl="0" algn="l">
              <a:lnSpc>
                <a:spcPct val="100000"/>
              </a:lnSpc>
              <a:spcBef>
                <a:spcPts val="0"/>
              </a:spcBef>
              <a:spcAft>
                <a:spcPts val="0"/>
              </a:spcAft>
              <a:buSzPts val="1400"/>
              <a:buNone/>
              <a:defRPr>
                <a:solidFill>
                  <a:srgbClr val="FFFFFF"/>
                </a:solidFill>
              </a:defRPr>
            </a:lvl3pPr>
            <a:lvl4pPr lvl="3" rtl="0" algn="l">
              <a:lnSpc>
                <a:spcPct val="100000"/>
              </a:lnSpc>
              <a:spcBef>
                <a:spcPts val="0"/>
              </a:spcBef>
              <a:spcAft>
                <a:spcPts val="0"/>
              </a:spcAft>
              <a:buSzPts val="1400"/>
              <a:buNone/>
              <a:defRPr>
                <a:solidFill>
                  <a:srgbClr val="FFFFFF"/>
                </a:solidFill>
              </a:defRPr>
            </a:lvl4pPr>
            <a:lvl5pPr lvl="4" rtl="0" algn="l">
              <a:lnSpc>
                <a:spcPct val="100000"/>
              </a:lnSpc>
              <a:spcBef>
                <a:spcPts val="0"/>
              </a:spcBef>
              <a:spcAft>
                <a:spcPts val="0"/>
              </a:spcAft>
              <a:buSzPts val="1400"/>
              <a:buNone/>
              <a:defRPr>
                <a:solidFill>
                  <a:srgbClr val="FFFFFF"/>
                </a:solidFill>
              </a:defRPr>
            </a:lvl5pPr>
            <a:lvl6pPr lvl="5" rtl="0" algn="l">
              <a:lnSpc>
                <a:spcPct val="100000"/>
              </a:lnSpc>
              <a:spcBef>
                <a:spcPts val="0"/>
              </a:spcBef>
              <a:spcAft>
                <a:spcPts val="0"/>
              </a:spcAft>
              <a:buSzPts val="1400"/>
              <a:buNone/>
              <a:defRPr>
                <a:solidFill>
                  <a:srgbClr val="FFFFFF"/>
                </a:solidFill>
              </a:defRPr>
            </a:lvl6pPr>
            <a:lvl7pPr lvl="6" rtl="0" algn="l">
              <a:lnSpc>
                <a:spcPct val="100000"/>
              </a:lnSpc>
              <a:spcBef>
                <a:spcPts val="0"/>
              </a:spcBef>
              <a:spcAft>
                <a:spcPts val="0"/>
              </a:spcAft>
              <a:buSzPts val="1400"/>
              <a:buNone/>
              <a:defRPr>
                <a:solidFill>
                  <a:srgbClr val="FFFFFF"/>
                </a:solidFill>
              </a:defRPr>
            </a:lvl7pPr>
            <a:lvl8pPr lvl="7" rtl="0" algn="l">
              <a:lnSpc>
                <a:spcPct val="100000"/>
              </a:lnSpc>
              <a:spcBef>
                <a:spcPts val="0"/>
              </a:spcBef>
              <a:spcAft>
                <a:spcPts val="0"/>
              </a:spcAft>
              <a:buSzPts val="1400"/>
              <a:buNone/>
              <a:defRPr>
                <a:solidFill>
                  <a:srgbClr val="FFFFFF"/>
                </a:solidFill>
              </a:defRPr>
            </a:lvl8pPr>
            <a:lvl9pPr lvl="8" rtl="0" algn="l">
              <a:lnSpc>
                <a:spcPct val="100000"/>
              </a:lnSpc>
              <a:spcBef>
                <a:spcPts val="0"/>
              </a:spcBef>
              <a:spcAft>
                <a:spcPts val="0"/>
              </a:spcAft>
              <a:buSzPts val="1400"/>
              <a:buNone/>
              <a:defRPr>
                <a:solidFill>
                  <a:srgbClr val="FFFFFF"/>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1">
  <p:cSld name="CUSTOM_12_1">
    <p:spTree>
      <p:nvGrpSpPr>
        <p:cNvPr id="221" name="Shape 221"/>
        <p:cNvGrpSpPr/>
        <p:nvPr/>
      </p:nvGrpSpPr>
      <p:grpSpPr>
        <a:xfrm>
          <a:off x="0" y="0"/>
          <a:ext cx="0" cy="0"/>
          <a:chOff x="0" y="0"/>
          <a:chExt cx="0" cy="0"/>
        </a:xfrm>
      </p:grpSpPr>
      <p:sp>
        <p:nvSpPr>
          <p:cNvPr id="222" name="Google Shape;222;p39"/>
          <p:cNvSpPr txBox="1"/>
          <p:nvPr>
            <p:ph type="ctrTitle"/>
          </p:nvPr>
        </p:nvSpPr>
        <p:spPr>
          <a:xfrm>
            <a:off x="6904337" y="559869"/>
            <a:ext cx="1501200" cy="918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800"/>
              <a:buNone/>
              <a:defRPr b="1" sz="1800"/>
            </a:lvl1pPr>
            <a:lvl2pPr lvl="1" rtl="0" algn="l">
              <a:lnSpc>
                <a:spcPct val="100000"/>
              </a:lnSpc>
              <a:spcBef>
                <a:spcPts val="0"/>
              </a:spcBef>
              <a:spcAft>
                <a:spcPts val="0"/>
              </a:spcAft>
              <a:buSzPts val="4400"/>
              <a:buNone/>
              <a:defRPr sz="4400"/>
            </a:lvl2pPr>
            <a:lvl3pPr lvl="2" rtl="0" algn="l">
              <a:lnSpc>
                <a:spcPct val="100000"/>
              </a:lnSpc>
              <a:spcBef>
                <a:spcPts val="0"/>
              </a:spcBef>
              <a:spcAft>
                <a:spcPts val="0"/>
              </a:spcAft>
              <a:buSzPts val="4400"/>
              <a:buNone/>
              <a:defRPr sz="4400"/>
            </a:lvl3pPr>
            <a:lvl4pPr lvl="3" rtl="0" algn="l">
              <a:lnSpc>
                <a:spcPct val="100000"/>
              </a:lnSpc>
              <a:spcBef>
                <a:spcPts val="0"/>
              </a:spcBef>
              <a:spcAft>
                <a:spcPts val="0"/>
              </a:spcAft>
              <a:buSzPts val="4400"/>
              <a:buNone/>
              <a:defRPr sz="4400"/>
            </a:lvl4pPr>
            <a:lvl5pPr lvl="4" rtl="0" algn="l">
              <a:lnSpc>
                <a:spcPct val="100000"/>
              </a:lnSpc>
              <a:spcBef>
                <a:spcPts val="0"/>
              </a:spcBef>
              <a:spcAft>
                <a:spcPts val="0"/>
              </a:spcAft>
              <a:buSzPts val="4400"/>
              <a:buNone/>
              <a:defRPr sz="4400"/>
            </a:lvl5pPr>
            <a:lvl6pPr lvl="5" rtl="0" algn="l">
              <a:lnSpc>
                <a:spcPct val="100000"/>
              </a:lnSpc>
              <a:spcBef>
                <a:spcPts val="0"/>
              </a:spcBef>
              <a:spcAft>
                <a:spcPts val="0"/>
              </a:spcAft>
              <a:buSzPts val="4400"/>
              <a:buNone/>
              <a:defRPr sz="4400"/>
            </a:lvl6pPr>
            <a:lvl7pPr lvl="6" rtl="0" algn="l">
              <a:lnSpc>
                <a:spcPct val="100000"/>
              </a:lnSpc>
              <a:spcBef>
                <a:spcPts val="0"/>
              </a:spcBef>
              <a:spcAft>
                <a:spcPts val="0"/>
              </a:spcAft>
              <a:buSzPts val="4400"/>
              <a:buNone/>
              <a:defRPr sz="4400"/>
            </a:lvl7pPr>
            <a:lvl8pPr lvl="7" rtl="0" algn="l">
              <a:lnSpc>
                <a:spcPct val="100000"/>
              </a:lnSpc>
              <a:spcBef>
                <a:spcPts val="0"/>
              </a:spcBef>
              <a:spcAft>
                <a:spcPts val="0"/>
              </a:spcAft>
              <a:buSzPts val="4400"/>
              <a:buNone/>
              <a:defRPr sz="4400"/>
            </a:lvl8pPr>
            <a:lvl9pPr lvl="8" rtl="0" algn="l">
              <a:lnSpc>
                <a:spcPct val="100000"/>
              </a:lnSpc>
              <a:spcBef>
                <a:spcPts val="0"/>
              </a:spcBef>
              <a:spcAft>
                <a:spcPts val="0"/>
              </a:spcAft>
              <a:buSzPts val="4400"/>
              <a:buNone/>
              <a:defRPr sz="4400"/>
            </a:lvl9pPr>
          </a:lstStyle>
          <a:p/>
        </p:txBody>
      </p:sp>
      <p:sp>
        <p:nvSpPr>
          <p:cNvPr id="223" name="Google Shape;223;p39"/>
          <p:cNvSpPr txBox="1"/>
          <p:nvPr>
            <p:ph idx="2" type="title"/>
          </p:nvPr>
        </p:nvSpPr>
        <p:spPr>
          <a:xfrm>
            <a:off x="6904337" y="1885943"/>
            <a:ext cx="1928100" cy="156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sz="1600">
                <a:latin typeface="Roboto"/>
                <a:ea typeface="Roboto"/>
                <a:cs typeface="Roboto"/>
                <a:sym typeface="Roboto"/>
              </a:defRPr>
            </a:lvl1pPr>
            <a:lvl2pPr lvl="1" rtl="0" algn="l">
              <a:lnSpc>
                <a:spcPct val="100000"/>
              </a:lnSpc>
              <a:spcBef>
                <a:spcPts val="0"/>
              </a:spcBef>
              <a:spcAft>
                <a:spcPts val="0"/>
              </a:spcAft>
              <a:buSzPts val="2800"/>
              <a:buNone/>
              <a:defRPr sz="2900">
                <a:latin typeface="Roboto Mono Light"/>
                <a:ea typeface="Roboto Mono Light"/>
                <a:cs typeface="Roboto Mono Light"/>
                <a:sym typeface="Roboto Mono Light"/>
              </a:defRPr>
            </a:lvl2pPr>
            <a:lvl3pPr lvl="2" rtl="0" algn="l">
              <a:lnSpc>
                <a:spcPct val="100000"/>
              </a:lnSpc>
              <a:spcBef>
                <a:spcPts val="0"/>
              </a:spcBef>
              <a:spcAft>
                <a:spcPts val="0"/>
              </a:spcAft>
              <a:buSzPts val="2800"/>
              <a:buNone/>
              <a:defRPr sz="2900">
                <a:latin typeface="Roboto Mono Light"/>
                <a:ea typeface="Roboto Mono Light"/>
                <a:cs typeface="Roboto Mono Light"/>
                <a:sym typeface="Roboto Mono Light"/>
              </a:defRPr>
            </a:lvl3pPr>
            <a:lvl4pPr lvl="3" rtl="0" algn="l">
              <a:lnSpc>
                <a:spcPct val="100000"/>
              </a:lnSpc>
              <a:spcBef>
                <a:spcPts val="0"/>
              </a:spcBef>
              <a:spcAft>
                <a:spcPts val="0"/>
              </a:spcAft>
              <a:buSzPts val="2800"/>
              <a:buNone/>
              <a:defRPr sz="2900">
                <a:latin typeface="Roboto Mono Light"/>
                <a:ea typeface="Roboto Mono Light"/>
                <a:cs typeface="Roboto Mono Light"/>
                <a:sym typeface="Roboto Mono Light"/>
              </a:defRPr>
            </a:lvl4pPr>
            <a:lvl5pPr lvl="4" rtl="0" algn="l">
              <a:lnSpc>
                <a:spcPct val="100000"/>
              </a:lnSpc>
              <a:spcBef>
                <a:spcPts val="0"/>
              </a:spcBef>
              <a:spcAft>
                <a:spcPts val="0"/>
              </a:spcAft>
              <a:buSzPts val="2800"/>
              <a:buNone/>
              <a:defRPr sz="2900">
                <a:latin typeface="Roboto Mono Light"/>
                <a:ea typeface="Roboto Mono Light"/>
                <a:cs typeface="Roboto Mono Light"/>
                <a:sym typeface="Roboto Mono Light"/>
              </a:defRPr>
            </a:lvl5pPr>
            <a:lvl6pPr lvl="5" rtl="0" algn="l">
              <a:lnSpc>
                <a:spcPct val="100000"/>
              </a:lnSpc>
              <a:spcBef>
                <a:spcPts val="0"/>
              </a:spcBef>
              <a:spcAft>
                <a:spcPts val="0"/>
              </a:spcAft>
              <a:buSzPts val="2800"/>
              <a:buNone/>
              <a:defRPr sz="2900">
                <a:latin typeface="Roboto Mono Light"/>
                <a:ea typeface="Roboto Mono Light"/>
                <a:cs typeface="Roboto Mono Light"/>
                <a:sym typeface="Roboto Mono Light"/>
              </a:defRPr>
            </a:lvl6pPr>
            <a:lvl7pPr lvl="6" rtl="0" algn="l">
              <a:lnSpc>
                <a:spcPct val="100000"/>
              </a:lnSpc>
              <a:spcBef>
                <a:spcPts val="0"/>
              </a:spcBef>
              <a:spcAft>
                <a:spcPts val="0"/>
              </a:spcAft>
              <a:buSzPts val="2800"/>
              <a:buNone/>
              <a:defRPr sz="2900">
                <a:latin typeface="Roboto Mono Light"/>
                <a:ea typeface="Roboto Mono Light"/>
                <a:cs typeface="Roboto Mono Light"/>
                <a:sym typeface="Roboto Mono Light"/>
              </a:defRPr>
            </a:lvl7pPr>
            <a:lvl8pPr lvl="7" rtl="0" algn="l">
              <a:lnSpc>
                <a:spcPct val="100000"/>
              </a:lnSpc>
              <a:spcBef>
                <a:spcPts val="0"/>
              </a:spcBef>
              <a:spcAft>
                <a:spcPts val="0"/>
              </a:spcAft>
              <a:buSzPts val="2800"/>
              <a:buNone/>
              <a:defRPr sz="2900">
                <a:latin typeface="Roboto Mono Light"/>
                <a:ea typeface="Roboto Mono Light"/>
                <a:cs typeface="Roboto Mono Light"/>
                <a:sym typeface="Roboto Mono Light"/>
              </a:defRPr>
            </a:lvl8pPr>
            <a:lvl9pPr lvl="8" rtl="0" algn="l">
              <a:lnSpc>
                <a:spcPct val="100000"/>
              </a:lnSpc>
              <a:spcBef>
                <a:spcPts val="0"/>
              </a:spcBef>
              <a:spcAft>
                <a:spcPts val="0"/>
              </a:spcAft>
              <a:buSzPts val="2800"/>
              <a:buNone/>
              <a:defRPr sz="2900">
                <a:latin typeface="Roboto Mono Light"/>
                <a:ea typeface="Roboto Mono Light"/>
                <a:cs typeface="Roboto Mono Light"/>
                <a:sym typeface="Roboto Mono Light"/>
              </a:defRPr>
            </a:lvl9pPr>
          </a:lstStyle>
          <a:p/>
        </p:txBody>
      </p:sp>
      <p:cxnSp>
        <p:nvCxnSpPr>
          <p:cNvPr id="224" name="Google Shape;224;p39"/>
          <p:cNvCxnSpPr/>
          <p:nvPr/>
        </p:nvCxnSpPr>
        <p:spPr>
          <a:xfrm flipH="1">
            <a:off x="6767950" y="709950"/>
            <a:ext cx="9600" cy="1807800"/>
          </a:xfrm>
          <a:prstGeom prst="straightConnector1">
            <a:avLst/>
          </a:prstGeom>
          <a:noFill/>
          <a:ln cap="flat" cmpd="sng" w="38100">
            <a:solidFill>
              <a:schemeClr val="lt1"/>
            </a:solidFill>
            <a:prstDash val="solid"/>
            <a:miter lim="8000"/>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1 1">
  <p:cSld name="CUSTOM_12_1_1">
    <p:spTree>
      <p:nvGrpSpPr>
        <p:cNvPr id="225" name="Shape 225"/>
        <p:cNvGrpSpPr/>
        <p:nvPr/>
      </p:nvGrpSpPr>
      <p:grpSpPr>
        <a:xfrm>
          <a:off x="0" y="0"/>
          <a:ext cx="0" cy="0"/>
          <a:chOff x="0" y="0"/>
          <a:chExt cx="0" cy="0"/>
        </a:xfrm>
      </p:grpSpPr>
      <p:cxnSp>
        <p:nvCxnSpPr>
          <p:cNvPr id="226" name="Google Shape;226;p40"/>
          <p:cNvCxnSpPr/>
          <p:nvPr/>
        </p:nvCxnSpPr>
        <p:spPr>
          <a:xfrm flipH="1">
            <a:off x="2375775" y="709950"/>
            <a:ext cx="9600" cy="1807800"/>
          </a:xfrm>
          <a:prstGeom prst="straightConnector1">
            <a:avLst/>
          </a:prstGeom>
          <a:noFill/>
          <a:ln cap="flat" cmpd="sng" w="38100">
            <a:solidFill>
              <a:schemeClr val="lt1"/>
            </a:solidFill>
            <a:prstDash val="solid"/>
            <a:miter lim="8000"/>
            <a:headEnd len="sm" w="sm" type="none"/>
            <a:tailEnd len="sm" w="sm" type="none"/>
          </a:ln>
        </p:spPr>
      </p:cxnSp>
      <p:sp>
        <p:nvSpPr>
          <p:cNvPr id="227" name="Google Shape;227;p40"/>
          <p:cNvSpPr txBox="1"/>
          <p:nvPr>
            <p:ph type="ctrTitle"/>
          </p:nvPr>
        </p:nvSpPr>
        <p:spPr>
          <a:xfrm>
            <a:off x="672387" y="709944"/>
            <a:ext cx="1501200" cy="9183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1800"/>
              <a:buNone/>
              <a:defRPr b="1" sz="1800"/>
            </a:lvl1pPr>
            <a:lvl2pPr lvl="1" rtl="0" algn="l">
              <a:lnSpc>
                <a:spcPct val="100000"/>
              </a:lnSpc>
              <a:spcBef>
                <a:spcPts val="0"/>
              </a:spcBef>
              <a:spcAft>
                <a:spcPts val="0"/>
              </a:spcAft>
              <a:buSzPts val="4400"/>
              <a:buNone/>
              <a:defRPr sz="4400"/>
            </a:lvl2pPr>
            <a:lvl3pPr lvl="2" rtl="0" algn="l">
              <a:lnSpc>
                <a:spcPct val="100000"/>
              </a:lnSpc>
              <a:spcBef>
                <a:spcPts val="0"/>
              </a:spcBef>
              <a:spcAft>
                <a:spcPts val="0"/>
              </a:spcAft>
              <a:buSzPts val="4400"/>
              <a:buNone/>
              <a:defRPr sz="4400"/>
            </a:lvl3pPr>
            <a:lvl4pPr lvl="3" rtl="0" algn="l">
              <a:lnSpc>
                <a:spcPct val="100000"/>
              </a:lnSpc>
              <a:spcBef>
                <a:spcPts val="0"/>
              </a:spcBef>
              <a:spcAft>
                <a:spcPts val="0"/>
              </a:spcAft>
              <a:buSzPts val="4400"/>
              <a:buNone/>
              <a:defRPr sz="4400"/>
            </a:lvl4pPr>
            <a:lvl5pPr lvl="4" rtl="0" algn="l">
              <a:lnSpc>
                <a:spcPct val="100000"/>
              </a:lnSpc>
              <a:spcBef>
                <a:spcPts val="0"/>
              </a:spcBef>
              <a:spcAft>
                <a:spcPts val="0"/>
              </a:spcAft>
              <a:buSzPts val="4400"/>
              <a:buNone/>
              <a:defRPr sz="4400"/>
            </a:lvl5pPr>
            <a:lvl6pPr lvl="5" rtl="0" algn="l">
              <a:lnSpc>
                <a:spcPct val="100000"/>
              </a:lnSpc>
              <a:spcBef>
                <a:spcPts val="0"/>
              </a:spcBef>
              <a:spcAft>
                <a:spcPts val="0"/>
              </a:spcAft>
              <a:buSzPts val="4400"/>
              <a:buNone/>
              <a:defRPr sz="4400"/>
            </a:lvl6pPr>
            <a:lvl7pPr lvl="6" rtl="0" algn="l">
              <a:lnSpc>
                <a:spcPct val="100000"/>
              </a:lnSpc>
              <a:spcBef>
                <a:spcPts val="0"/>
              </a:spcBef>
              <a:spcAft>
                <a:spcPts val="0"/>
              </a:spcAft>
              <a:buSzPts val="4400"/>
              <a:buNone/>
              <a:defRPr sz="4400"/>
            </a:lvl7pPr>
            <a:lvl8pPr lvl="7" rtl="0" algn="l">
              <a:lnSpc>
                <a:spcPct val="100000"/>
              </a:lnSpc>
              <a:spcBef>
                <a:spcPts val="0"/>
              </a:spcBef>
              <a:spcAft>
                <a:spcPts val="0"/>
              </a:spcAft>
              <a:buSzPts val="4400"/>
              <a:buNone/>
              <a:defRPr sz="4400"/>
            </a:lvl8pPr>
            <a:lvl9pPr lvl="8" rtl="0" algn="l">
              <a:lnSpc>
                <a:spcPct val="100000"/>
              </a:lnSpc>
              <a:spcBef>
                <a:spcPts val="0"/>
              </a:spcBef>
              <a:spcAft>
                <a:spcPts val="0"/>
              </a:spcAft>
              <a:buSzPts val="4400"/>
              <a:buNone/>
              <a:defRPr sz="4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967000" y="539500"/>
            <a:ext cx="50823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subTitle"/>
          </p:nvPr>
        </p:nvSpPr>
        <p:spPr>
          <a:xfrm>
            <a:off x="967000" y="2620075"/>
            <a:ext cx="29589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lvl2pPr>
            <a:lvl3pPr lvl="2" algn="l">
              <a:lnSpc>
                <a:spcPct val="115000"/>
              </a:lnSpc>
              <a:spcBef>
                <a:spcPts val="0"/>
              </a:spcBef>
              <a:spcAft>
                <a:spcPts val="0"/>
              </a:spcAft>
              <a:buSzPts val="1400"/>
              <a:buNone/>
              <a:defRPr sz="1600"/>
            </a:lvl3pPr>
            <a:lvl4pPr lvl="3" algn="l">
              <a:lnSpc>
                <a:spcPct val="115000"/>
              </a:lnSpc>
              <a:spcBef>
                <a:spcPts val="0"/>
              </a:spcBef>
              <a:spcAft>
                <a:spcPts val="0"/>
              </a:spcAft>
              <a:buSzPts val="1400"/>
              <a:buNone/>
              <a:defRPr sz="1600"/>
            </a:lvl4pPr>
            <a:lvl5pPr lvl="4" algn="l">
              <a:lnSpc>
                <a:spcPct val="115000"/>
              </a:lnSpc>
              <a:spcBef>
                <a:spcPts val="0"/>
              </a:spcBef>
              <a:spcAft>
                <a:spcPts val="0"/>
              </a:spcAft>
              <a:buSzPts val="1400"/>
              <a:buNone/>
              <a:defRPr sz="1600"/>
            </a:lvl5pPr>
            <a:lvl6pPr lvl="5" algn="l">
              <a:lnSpc>
                <a:spcPct val="115000"/>
              </a:lnSpc>
              <a:spcBef>
                <a:spcPts val="0"/>
              </a:spcBef>
              <a:spcAft>
                <a:spcPts val="0"/>
              </a:spcAft>
              <a:buSzPts val="1400"/>
              <a:buNone/>
              <a:defRPr sz="1600"/>
            </a:lvl6pPr>
            <a:lvl7pPr lvl="6" algn="l">
              <a:lnSpc>
                <a:spcPct val="115000"/>
              </a:lnSpc>
              <a:spcBef>
                <a:spcPts val="0"/>
              </a:spcBef>
              <a:spcAft>
                <a:spcPts val="0"/>
              </a:spcAft>
              <a:buSzPts val="1400"/>
              <a:buNone/>
              <a:defRPr sz="1600"/>
            </a:lvl7pPr>
            <a:lvl8pPr lvl="7" algn="l">
              <a:lnSpc>
                <a:spcPct val="115000"/>
              </a:lnSpc>
              <a:spcBef>
                <a:spcPts val="0"/>
              </a:spcBef>
              <a:spcAft>
                <a:spcPts val="0"/>
              </a:spcAft>
              <a:buSzPts val="1400"/>
              <a:buNone/>
              <a:defRPr sz="1600"/>
            </a:lvl8pPr>
            <a:lvl9pPr lvl="8" algn="l">
              <a:lnSpc>
                <a:spcPct val="115000"/>
              </a:lnSpc>
              <a:spcBef>
                <a:spcPts val="0"/>
              </a:spcBef>
              <a:spcAft>
                <a:spcPts val="0"/>
              </a:spcAft>
              <a:buSzPts val="1400"/>
              <a:buNone/>
              <a:defRPr sz="1600"/>
            </a:lvl9pPr>
          </a:lstStyle>
          <a:p/>
        </p:txBody>
      </p:sp>
      <p:sp>
        <p:nvSpPr>
          <p:cNvPr id="23" name="Google Shape;23;p5"/>
          <p:cNvSpPr txBox="1"/>
          <p:nvPr>
            <p:ph idx="2" type="subTitle"/>
          </p:nvPr>
        </p:nvSpPr>
        <p:spPr>
          <a:xfrm>
            <a:off x="4808200" y="2620075"/>
            <a:ext cx="2958900" cy="126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15000"/>
              </a:lnSpc>
              <a:spcBef>
                <a:spcPts val="0"/>
              </a:spcBef>
              <a:spcAft>
                <a:spcPts val="0"/>
              </a:spcAft>
              <a:buSzPts val="1400"/>
              <a:buNone/>
              <a:defRPr sz="1600">
                <a:solidFill>
                  <a:srgbClr val="434343"/>
                </a:solidFill>
              </a:defRPr>
            </a:lvl2pPr>
            <a:lvl3pPr lvl="2" algn="l">
              <a:lnSpc>
                <a:spcPct val="115000"/>
              </a:lnSpc>
              <a:spcBef>
                <a:spcPts val="0"/>
              </a:spcBef>
              <a:spcAft>
                <a:spcPts val="0"/>
              </a:spcAft>
              <a:buSzPts val="1400"/>
              <a:buNone/>
              <a:defRPr sz="1600">
                <a:solidFill>
                  <a:srgbClr val="434343"/>
                </a:solidFill>
              </a:defRPr>
            </a:lvl3pPr>
            <a:lvl4pPr lvl="3" algn="l">
              <a:lnSpc>
                <a:spcPct val="115000"/>
              </a:lnSpc>
              <a:spcBef>
                <a:spcPts val="0"/>
              </a:spcBef>
              <a:spcAft>
                <a:spcPts val="0"/>
              </a:spcAft>
              <a:buSzPts val="1400"/>
              <a:buNone/>
              <a:defRPr sz="1600">
                <a:solidFill>
                  <a:srgbClr val="434343"/>
                </a:solidFill>
              </a:defRPr>
            </a:lvl4pPr>
            <a:lvl5pPr lvl="4" algn="l">
              <a:lnSpc>
                <a:spcPct val="115000"/>
              </a:lnSpc>
              <a:spcBef>
                <a:spcPts val="0"/>
              </a:spcBef>
              <a:spcAft>
                <a:spcPts val="0"/>
              </a:spcAft>
              <a:buSzPts val="1400"/>
              <a:buNone/>
              <a:defRPr sz="1600">
                <a:solidFill>
                  <a:srgbClr val="434343"/>
                </a:solidFill>
              </a:defRPr>
            </a:lvl5pPr>
            <a:lvl6pPr lvl="5" algn="l">
              <a:lnSpc>
                <a:spcPct val="115000"/>
              </a:lnSpc>
              <a:spcBef>
                <a:spcPts val="0"/>
              </a:spcBef>
              <a:spcAft>
                <a:spcPts val="0"/>
              </a:spcAft>
              <a:buSzPts val="1400"/>
              <a:buNone/>
              <a:defRPr sz="1600">
                <a:solidFill>
                  <a:srgbClr val="434343"/>
                </a:solidFill>
              </a:defRPr>
            </a:lvl6pPr>
            <a:lvl7pPr lvl="6" algn="l">
              <a:lnSpc>
                <a:spcPct val="115000"/>
              </a:lnSpc>
              <a:spcBef>
                <a:spcPts val="0"/>
              </a:spcBef>
              <a:spcAft>
                <a:spcPts val="0"/>
              </a:spcAft>
              <a:buSzPts val="1400"/>
              <a:buNone/>
              <a:defRPr sz="1600">
                <a:solidFill>
                  <a:srgbClr val="434343"/>
                </a:solidFill>
              </a:defRPr>
            </a:lvl7pPr>
            <a:lvl8pPr lvl="7" algn="l">
              <a:lnSpc>
                <a:spcPct val="115000"/>
              </a:lnSpc>
              <a:spcBef>
                <a:spcPts val="0"/>
              </a:spcBef>
              <a:spcAft>
                <a:spcPts val="0"/>
              </a:spcAft>
              <a:buSzPts val="1400"/>
              <a:buNone/>
              <a:defRPr sz="1600">
                <a:solidFill>
                  <a:srgbClr val="434343"/>
                </a:solidFill>
              </a:defRPr>
            </a:lvl8pPr>
            <a:lvl9pPr lvl="8" algn="l">
              <a:lnSpc>
                <a:spcPct val="115000"/>
              </a:lnSpc>
              <a:spcBef>
                <a:spcPts val="0"/>
              </a:spcBef>
              <a:spcAft>
                <a:spcPts val="0"/>
              </a:spcAft>
              <a:buSzPts val="1400"/>
              <a:buNone/>
              <a:defRPr sz="1600">
                <a:solidFill>
                  <a:srgbClr val="434343"/>
                </a:solidFill>
              </a:defRPr>
            </a:lvl9pPr>
          </a:lstStyle>
          <a:p/>
        </p:txBody>
      </p:sp>
      <p:sp>
        <p:nvSpPr>
          <p:cNvPr id="24" name="Google Shape;24;p5"/>
          <p:cNvSpPr txBox="1"/>
          <p:nvPr>
            <p:ph idx="3" type="subTitle"/>
          </p:nvPr>
        </p:nvSpPr>
        <p:spPr>
          <a:xfrm>
            <a:off x="967000" y="2164600"/>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Font typeface="Reem Kufi"/>
              <a:buNone/>
              <a:defRPr sz="2000">
                <a:solidFill>
                  <a:schemeClr val="dk2"/>
                </a:solidFill>
                <a:latin typeface="Reem Kufi"/>
                <a:ea typeface="Reem Kufi"/>
                <a:cs typeface="Reem Kufi"/>
                <a:sym typeface="Reem Kufi"/>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25" name="Google Shape;25;p5"/>
          <p:cNvSpPr txBox="1"/>
          <p:nvPr>
            <p:ph idx="4" type="subTitle"/>
          </p:nvPr>
        </p:nvSpPr>
        <p:spPr>
          <a:xfrm>
            <a:off x="4808200" y="2164575"/>
            <a:ext cx="2958900" cy="35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000"/>
              <a:buFont typeface="Reem Kufi"/>
              <a:buNone/>
              <a:defRPr sz="2000">
                <a:solidFill>
                  <a:schemeClr val="dk2"/>
                </a:solidFill>
                <a:latin typeface="Reem Kufi"/>
                <a:ea typeface="Reem Kufi"/>
                <a:cs typeface="Reem Kufi"/>
                <a:sym typeface="Reem Kufi"/>
              </a:defRPr>
            </a:lvl1pPr>
            <a:lvl2pPr lvl="1" algn="l">
              <a:lnSpc>
                <a:spcPct val="115000"/>
              </a:lnSpc>
              <a:spcBef>
                <a:spcPts val="1600"/>
              </a:spcBef>
              <a:spcAft>
                <a:spcPts val="0"/>
              </a:spcAft>
              <a:buSzPts val="2000"/>
              <a:buFont typeface="Reem Kufi"/>
              <a:buNone/>
              <a:defRPr sz="2000">
                <a:latin typeface="Reem Kufi"/>
                <a:ea typeface="Reem Kufi"/>
                <a:cs typeface="Reem Kufi"/>
                <a:sym typeface="Reem Kufi"/>
              </a:defRPr>
            </a:lvl2pPr>
            <a:lvl3pPr lvl="2" algn="l">
              <a:lnSpc>
                <a:spcPct val="115000"/>
              </a:lnSpc>
              <a:spcBef>
                <a:spcPts val="1600"/>
              </a:spcBef>
              <a:spcAft>
                <a:spcPts val="0"/>
              </a:spcAft>
              <a:buSzPts val="2000"/>
              <a:buFont typeface="Reem Kufi"/>
              <a:buNone/>
              <a:defRPr sz="2000">
                <a:latin typeface="Reem Kufi"/>
                <a:ea typeface="Reem Kufi"/>
                <a:cs typeface="Reem Kufi"/>
                <a:sym typeface="Reem Kufi"/>
              </a:defRPr>
            </a:lvl3pPr>
            <a:lvl4pPr lvl="3" algn="l">
              <a:lnSpc>
                <a:spcPct val="115000"/>
              </a:lnSpc>
              <a:spcBef>
                <a:spcPts val="1600"/>
              </a:spcBef>
              <a:spcAft>
                <a:spcPts val="0"/>
              </a:spcAft>
              <a:buSzPts val="2000"/>
              <a:buFont typeface="Reem Kufi"/>
              <a:buNone/>
              <a:defRPr sz="2000">
                <a:latin typeface="Reem Kufi"/>
                <a:ea typeface="Reem Kufi"/>
                <a:cs typeface="Reem Kufi"/>
                <a:sym typeface="Reem Kufi"/>
              </a:defRPr>
            </a:lvl4pPr>
            <a:lvl5pPr lvl="4" algn="l">
              <a:lnSpc>
                <a:spcPct val="115000"/>
              </a:lnSpc>
              <a:spcBef>
                <a:spcPts val="1600"/>
              </a:spcBef>
              <a:spcAft>
                <a:spcPts val="0"/>
              </a:spcAft>
              <a:buSzPts val="2000"/>
              <a:buFont typeface="Reem Kufi"/>
              <a:buNone/>
              <a:defRPr sz="2000">
                <a:latin typeface="Reem Kufi"/>
                <a:ea typeface="Reem Kufi"/>
                <a:cs typeface="Reem Kufi"/>
                <a:sym typeface="Reem Kufi"/>
              </a:defRPr>
            </a:lvl5pPr>
            <a:lvl6pPr lvl="5" algn="l">
              <a:lnSpc>
                <a:spcPct val="115000"/>
              </a:lnSpc>
              <a:spcBef>
                <a:spcPts val="1600"/>
              </a:spcBef>
              <a:spcAft>
                <a:spcPts val="0"/>
              </a:spcAft>
              <a:buSzPts val="2000"/>
              <a:buFont typeface="Reem Kufi"/>
              <a:buNone/>
              <a:defRPr sz="2000">
                <a:latin typeface="Reem Kufi"/>
                <a:ea typeface="Reem Kufi"/>
                <a:cs typeface="Reem Kufi"/>
                <a:sym typeface="Reem Kufi"/>
              </a:defRPr>
            </a:lvl6pPr>
            <a:lvl7pPr lvl="6" algn="l">
              <a:lnSpc>
                <a:spcPct val="115000"/>
              </a:lnSpc>
              <a:spcBef>
                <a:spcPts val="1600"/>
              </a:spcBef>
              <a:spcAft>
                <a:spcPts val="0"/>
              </a:spcAft>
              <a:buSzPts val="2000"/>
              <a:buFont typeface="Reem Kufi"/>
              <a:buNone/>
              <a:defRPr sz="2000">
                <a:latin typeface="Reem Kufi"/>
                <a:ea typeface="Reem Kufi"/>
                <a:cs typeface="Reem Kufi"/>
                <a:sym typeface="Reem Kufi"/>
              </a:defRPr>
            </a:lvl7pPr>
            <a:lvl8pPr lvl="7" algn="l">
              <a:lnSpc>
                <a:spcPct val="115000"/>
              </a:lnSpc>
              <a:spcBef>
                <a:spcPts val="1600"/>
              </a:spcBef>
              <a:spcAft>
                <a:spcPts val="0"/>
              </a:spcAft>
              <a:buSzPts val="2000"/>
              <a:buFont typeface="Reem Kufi"/>
              <a:buNone/>
              <a:defRPr sz="2000">
                <a:latin typeface="Reem Kufi"/>
                <a:ea typeface="Reem Kufi"/>
                <a:cs typeface="Reem Kufi"/>
                <a:sym typeface="Reem Kufi"/>
              </a:defRPr>
            </a:lvl8pPr>
            <a:lvl9pPr lvl="8" algn="l">
              <a:lnSpc>
                <a:spcPct val="115000"/>
              </a:lnSpc>
              <a:spcBef>
                <a:spcPts val="1600"/>
              </a:spcBef>
              <a:spcAft>
                <a:spcPts val="1600"/>
              </a:spcAft>
              <a:buSzPts val="2000"/>
              <a:buFont typeface="Reem Kufi"/>
              <a:buNone/>
              <a:defRPr sz="2000">
                <a:latin typeface="Reem Kufi"/>
                <a:ea typeface="Reem Kufi"/>
                <a:cs typeface="Reem Kufi"/>
                <a:sym typeface="Reem Kufi"/>
              </a:defRPr>
            </a:lvl9pPr>
          </a:lstStyle>
          <a:p/>
        </p:txBody>
      </p:sp>
      <p:sp>
        <p:nvSpPr>
          <p:cNvPr id="26" name="Google Shape;26;p5"/>
          <p:cNvSpPr/>
          <p:nvPr/>
        </p:nvSpPr>
        <p:spPr>
          <a:xfrm rot="10800000">
            <a:off x="713225" y="2190760"/>
            <a:ext cx="438700" cy="1525040"/>
          </a:xfrm>
          <a:custGeom>
            <a:rect b="b" l="l" r="r" t="t"/>
            <a:pathLst>
              <a:path extrusionOk="0" fill="none" h="61918" w="1">
                <a:moveTo>
                  <a:pt x="1" y="61917"/>
                </a:moveTo>
                <a:lnTo>
                  <a:pt x="1"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p:nvPr/>
        </p:nvSpPr>
        <p:spPr>
          <a:xfrm rot="10800000">
            <a:off x="4572000" y="2190760"/>
            <a:ext cx="438700" cy="1525040"/>
          </a:xfrm>
          <a:custGeom>
            <a:rect b="b" l="l" r="r" t="t"/>
            <a:pathLst>
              <a:path extrusionOk="0" fill="none" h="61918" w="1">
                <a:moveTo>
                  <a:pt x="1" y="61917"/>
                </a:moveTo>
                <a:lnTo>
                  <a:pt x="1" y="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p:nvPr/>
        </p:nvSpPr>
        <p:spPr>
          <a:xfrm flipH="1" rot="10800000">
            <a:off x="713225" y="547776"/>
            <a:ext cx="7717451" cy="4065974"/>
          </a:xfrm>
          <a:custGeom>
            <a:rect b="b" l="l" r="r" t="t"/>
            <a:pathLst>
              <a:path extrusionOk="0" fill="none" h="107951" w="241718">
                <a:moveTo>
                  <a:pt x="0" y="107951"/>
                </a:moveTo>
                <a:lnTo>
                  <a:pt x="241717" y="107951"/>
                </a:lnTo>
                <a:lnTo>
                  <a:pt x="241717" y="1"/>
                </a:lnTo>
                <a:lnTo>
                  <a:pt x="120668" y="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47550" y="539500"/>
            <a:ext cx="5773500" cy="840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cxnSp>
        <p:nvCxnSpPr>
          <p:cNvPr id="31" name="Google Shape;31;p6"/>
          <p:cNvCxnSpPr/>
          <p:nvPr/>
        </p:nvCxnSpPr>
        <p:spPr>
          <a:xfrm>
            <a:off x="726275" y="547700"/>
            <a:ext cx="5310300" cy="4060200"/>
          </a:xfrm>
          <a:prstGeom prst="bentConnector3">
            <a:avLst>
              <a:gd fmla="val 145288" name="adj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838375" y="1359725"/>
            <a:ext cx="4592400" cy="112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
          <p:cNvSpPr txBox="1"/>
          <p:nvPr>
            <p:ph idx="1" type="subTitle"/>
          </p:nvPr>
        </p:nvSpPr>
        <p:spPr>
          <a:xfrm>
            <a:off x="3838375" y="2701150"/>
            <a:ext cx="4425000" cy="152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l">
              <a:lnSpc>
                <a:spcPct val="100000"/>
              </a:lnSpc>
              <a:spcBef>
                <a:spcPts val="1600"/>
              </a:spcBef>
              <a:spcAft>
                <a:spcPts val="0"/>
              </a:spcAft>
              <a:buSzPts val="1400"/>
              <a:buNone/>
              <a:defRPr sz="1600">
                <a:latin typeface="Roboto Light"/>
                <a:ea typeface="Roboto Light"/>
                <a:cs typeface="Roboto Light"/>
                <a:sym typeface="Roboto Light"/>
              </a:defRPr>
            </a:lvl2pPr>
            <a:lvl3pPr lvl="2" algn="l">
              <a:lnSpc>
                <a:spcPct val="100000"/>
              </a:lnSpc>
              <a:spcBef>
                <a:spcPts val="1600"/>
              </a:spcBef>
              <a:spcAft>
                <a:spcPts val="0"/>
              </a:spcAft>
              <a:buSzPts val="1400"/>
              <a:buNone/>
              <a:defRPr sz="1600">
                <a:latin typeface="Roboto Light"/>
                <a:ea typeface="Roboto Light"/>
                <a:cs typeface="Roboto Light"/>
                <a:sym typeface="Roboto Light"/>
              </a:defRPr>
            </a:lvl3pPr>
            <a:lvl4pPr lvl="3" algn="l">
              <a:lnSpc>
                <a:spcPct val="100000"/>
              </a:lnSpc>
              <a:spcBef>
                <a:spcPts val="1600"/>
              </a:spcBef>
              <a:spcAft>
                <a:spcPts val="0"/>
              </a:spcAft>
              <a:buSzPts val="1400"/>
              <a:buNone/>
              <a:defRPr sz="1600">
                <a:latin typeface="Roboto Light"/>
                <a:ea typeface="Roboto Light"/>
                <a:cs typeface="Roboto Light"/>
                <a:sym typeface="Roboto Light"/>
              </a:defRPr>
            </a:lvl4pPr>
            <a:lvl5pPr lvl="4" algn="l">
              <a:lnSpc>
                <a:spcPct val="100000"/>
              </a:lnSpc>
              <a:spcBef>
                <a:spcPts val="1600"/>
              </a:spcBef>
              <a:spcAft>
                <a:spcPts val="0"/>
              </a:spcAft>
              <a:buSzPts val="1400"/>
              <a:buNone/>
              <a:defRPr sz="1600">
                <a:latin typeface="Roboto Light"/>
                <a:ea typeface="Roboto Light"/>
                <a:cs typeface="Roboto Light"/>
                <a:sym typeface="Roboto Light"/>
              </a:defRPr>
            </a:lvl5pPr>
            <a:lvl6pPr lvl="5" algn="l">
              <a:lnSpc>
                <a:spcPct val="100000"/>
              </a:lnSpc>
              <a:spcBef>
                <a:spcPts val="1600"/>
              </a:spcBef>
              <a:spcAft>
                <a:spcPts val="0"/>
              </a:spcAft>
              <a:buSzPts val="1400"/>
              <a:buNone/>
              <a:defRPr sz="1600">
                <a:latin typeface="Roboto Light"/>
                <a:ea typeface="Roboto Light"/>
                <a:cs typeface="Roboto Light"/>
                <a:sym typeface="Roboto Light"/>
              </a:defRPr>
            </a:lvl6pPr>
            <a:lvl7pPr lvl="6" algn="l">
              <a:lnSpc>
                <a:spcPct val="100000"/>
              </a:lnSpc>
              <a:spcBef>
                <a:spcPts val="1600"/>
              </a:spcBef>
              <a:spcAft>
                <a:spcPts val="0"/>
              </a:spcAft>
              <a:buSzPts val="1400"/>
              <a:buNone/>
              <a:defRPr sz="1600">
                <a:latin typeface="Roboto Light"/>
                <a:ea typeface="Roboto Light"/>
                <a:cs typeface="Roboto Light"/>
                <a:sym typeface="Roboto Light"/>
              </a:defRPr>
            </a:lvl7pPr>
            <a:lvl8pPr lvl="7" algn="l">
              <a:lnSpc>
                <a:spcPct val="100000"/>
              </a:lnSpc>
              <a:spcBef>
                <a:spcPts val="1600"/>
              </a:spcBef>
              <a:spcAft>
                <a:spcPts val="0"/>
              </a:spcAft>
              <a:buSzPts val="1400"/>
              <a:buNone/>
              <a:defRPr sz="1600">
                <a:latin typeface="Roboto Light"/>
                <a:ea typeface="Roboto Light"/>
                <a:cs typeface="Roboto Light"/>
                <a:sym typeface="Roboto Light"/>
              </a:defRPr>
            </a:lvl8pPr>
            <a:lvl9pPr lvl="8" algn="l">
              <a:lnSpc>
                <a:spcPct val="100000"/>
              </a:lnSpc>
              <a:spcBef>
                <a:spcPts val="1600"/>
              </a:spcBef>
              <a:spcAft>
                <a:spcPts val="1600"/>
              </a:spcAft>
              <a:buSzPts val="1400"/>
              <a:buNone/>
              <a:defRPr sz="1600">
                <a:latin typeface="Roboto Light"/>
                <a:ea typeface="Roboto Light"/>
                <a:cs typeface="Roboto Light"/>
                <a:sym typeface="Roboto Light"/>
              </a:defRPr>
            </a:lvl9pPr>
          </a:lstStyle>
          <a:p/>
        </p:txBody>
      </p:sp>
      <p:sp>
        <p:nvSpPr>
          <p:cNvPr id="35" name="Google Shape;35;p7"/>
          <p:cNvSpPr/>
          <p:nvPr/>
        </p:nvSpPr>
        <p:spPr>
          <a:xfrm>
            <a:off x="3738775" y="1571345"/>
            <a:ext cx="4691937" cy="1775281"/>
          </a:xfrm>
          <a:custGeom>
            <a:rect b="b" l="l" r="r" t="t"/>
            <a:pathLst>
              <a:path extrusionOk="0" fill="none" h="55560" w="146841">
                <a:moveTo>
                  <a:pt x="1" y="0"/>
                </a:moveTo>
                <a:lnTo>
                  <a:pt x="1" y="30959"/>
                </a:lnTo>
                <a:lnTo>
                  <a:pt x="146841" y="30959"/>
                </a:lnTo>
                <a:lnTo>
                  <a:pt x="146841" y="55559"/>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0517C"/>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967000" y="916000"/>
            <a:ext cx="3605100" cy="171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r">
              <a:lnSpc>
                <a:spcPct val="100000"/>
              </a:lnSpc>
              <a:spcBef>
                <a:spcPts val="0"/>
              </a:spcBef>
              <a:spcAft>
                <a:spcPts val="0"/>
              </a:spcAft>
              <a:buSzPts val="4800"/>
              <a:buNone/>
              <a:defRPr sz="4800"/>
            </a:lvl2pPr>
            <a:lvl3pPr lvl="2" algn="r">
              <a:lnSpc>
                <a:spcPct val="100000"/>
              </a:lnSpc>
              <a:spcBef>
                <a:spcPts val="0"/>
              </a:spcBef>
              <a:spcAft>
                <a:spcPts val="0"/>
              </a:spcAft>
              <a:buSzPts val="4800"/>
              <a:buNone/>
              <a:defRPr sz="4800"/>
            </a:lvl3pPr>
            <a:lvl4pPr lvl="3" algn="r">
              <a:lnSpc>
                <a:spcPct val="100000"/>
              </a:lnSpc>
              <a:spcBef>
                <a:spcPts val="0"/>
              </a:spcBef>
              <a:spcAft>
                <a:spcPts val="0"/>
              </a:spcAft>
              <a:buSzPts val="4800"/>
              <a:buNone/>
              <a:defRPr sz="4800"/>
            </a:lvl4pPr>
            <a:lvl5pPr lvl="4" algn="r">
              <a:lnSpc>
                <a:spcPct val="100000"/>
              </a:lnSpc>
              <a:spcBef>
                <a:spcPts val="0"/>
              </a:spcBef>
              <a:spcAft>
                <a:spcPts val="0"/>
              </a:spcAft>
              <a:buSzPts val="4800"/>
              <a:buNone/>
              <a:defRPr sz="4800"/>
            </a:lvl5pPr>
            <a:lvl6pPr lvl="5" algn="r">
              <a:lnSpc>
                <a:spcPct val="100000"/>
              </a:lnSpc>
              <a:spcBef>
                <a:spcPts val="0"/>
              </a:spcBef>
              <a:spcAft>
                <a:spcPts val="0"/>
              </a:spcAft>
              <a:buSzPts val="4800"/>
              <a:buNone/>
              <a:defRPr sz="4800"/>
            </a:lvl6pPr>
            <a:lvl7pPr lvl="6" algn="r">
              <a:lnSpc>
                <a:spcPct val="100000"/>
              </a:lnSpc>
              <a:spcBef>
                <a:spcPts val="0"/>
              </a:spcBef>
              <a:spcAft>
                <a:spcPts val="0"/>
              </a:spcAft>
              <a:buSzPts val="4800"/>
              <a:buNone/>
              <a:defRPr sz="4800"/>
            </a:lvl7pPr>
            <a:lvl8pPr lvl="7" algn="r">
              <a:lnSpc>
                <a:spcPct val="100000"/>
              </a:lnSpc>
              <a:spcBef>
                <a:spcPts val="0"/>
              </a:spcBef>
              <a:spcAft>
                <a:spcPts val="0"/>
              </a:spcAft>
              <a:buSzPts val="4800"/>
              <a:buNone/>
              <a:defRPr sz="4800"/>
            </a:lvl8pPr>
            <a:lvl9pPr lvl="8" algn="r">
              <a:lnSpc>
                <a:spcPct val="100000"/>
              </a:lnSpc>
              <a:spcBef>
                <a:spcPts val="0"/>
              </a:spcBef>
              <a:spcAft>
                <a:spcPts val="0"/>
              </a:spcAft>
              <a:buSzPts val="4800"/>
              <a:buNone/>
              <a:defRPr sz="4800"/>
            </a:lvl9pPr>
          </a:lstStyle>
          <a:p/>
        </p:txBody>
      </p:sp>
      <p:sp>
        <p:nvSpPr>
          <p:cNvPr id="38" name="Google Shape;38;p8"/>
          <p:cNvSpPr txBox="1"/>
          <p:nvPr>
            <p:ph idx="1" type="subTitle"/>
          </p:nvPr>
        </p:nvSpPr>
        <p:spPr>
          <a:xfrm>
            <a:off x="967000" y="2571750"/>
            <a:ext cx="3605100" cy="97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solidFill>
                  <a:srgbClr val="FFFFFF"/>
                </a:solidFill>
              </a:defRPr>
            </a:lvl1pPr>
            <a:lvl2pPr lvl="1" algn="l">
              <a:lnSpc>
                <a:spcPct val="100000"/>
              </a:lnSpc>
              <a:spcBef>
                <a:spcPts val="1600"/>
              </a:spcBef>
              <a:spcAft>
                <a:spcPts val="0"/>
              </a:spcAft>
              <a:buSzPts val="1400"/>
              <a:buNone/>
              <a:defRPr>
                <a:solidFill>
                  <a:srgbClr val="FFFFFF"/>
                </a:solidFill>
              </a:defRPr>
            </a:lvl2pPr>
            <a:lvl3pPr lvl="2" algn="l">
              <a:lnSpc>
                <a:spcPct val="100000"/>
              </a:lnSpc>
              <a:spcBef>
                <a:spcPts val="1600"/>
              </a:spcBef>
              <a:spcAft>
                <a:spcPts val="0"/>
              </a:spcAft>
              <a:buSzPts val="1400"/>
              <a:buNone/>
              <a:defRPr>
                <a:solidFill>
                  <a:srgbClr val="FFFFFF"/>
                </a:solidFill>
              </a:defRPr>
            </a:lvl3pPr>
            <a:lvl4pPr lvl="3" algn="l">
              <a:lnSpc>
                <a:spcPct val="100000"/>
              </a:lnSpc>
              <a:spcBef>
                <a:spcPts val="1600"/>
              </a:spcBef>
              <a:spcAft>
                <a:spcPts val="0"/>
              </a:spcAft>
              <a:buSzPts val="1400"/>
              <a:buNone/>
              <a:defRPr>
                <a:solidFill>
                  <a:srgbClr val="FFFFFF"/>
                </a:solidFill>
              </a:defRPr>
            </a:lvl4pPr>
            <a:lvl5pPr lvl="4" algn="l">
              <a:lnSpc>
                <a:spcPct val="100000"/>
              </a:lnSpc>
              <a:spcBef>
                <a:spcPts val="1600"/>
              </a:spcBef>
              <a:spcAft>
                <a:spcPts val="0"/>
              </a:spcAft>
              <a:buSzPts val="1400"/>
              <a:buNone/>
              <a:defRPr>
                <a:solidFill>
                  <a:srgbClr val="FFFFFF"/>
                </a:solidFill>
              </a:defRPr>
            </a:lvl5pPr>
            <a:lvl6pPr lvl="5" algn="l">
              <a:lnSpc>
                <a:spcPct val="100000"/>
              </a:lnSpc>
              <a:spcBef>
                <a:spcPts val="1600"/>
              </a:spcBef>
              <a:spcAft>
                <a:spcPts val="0"/>
              </a:spcAft>
              <a:buSzPts val="1400"/>
              <a:buNone/>
              <a:defRPr>
                <a:solidFill>
                  <a:srgbClr val="FFFFFF"/>
                </a:solidFill>
              </a:defRPr>
            </a:lvl6pPr>
            <a:lvl7pPr lvl="6" algn="l">
              <a:lnSpc>
                <a:spcPct val="100000"/>
              </a:lnSpc>
              <a:spcBef>
                <a:spcPts val="1600"/>
              </a:spcBef>
              <a:spcAft>
                <a:spcPts val="0"/>
              </a:spcAft>
              <a:buSzPts val="1400"/>
              <a:buNone/>
              <a:defRPr>
                <a:solidFill>
                  <a:srgbClr val="FFFFFF"/>
                </a:solidFill>
              </a:defRPr>
            </a:lvl7pPr>
            <a:lvl8pPr lvl="7" algn="l">
              <a:lnSpc>
                <a:spcPct val="100000"/>
              </a:lnSpc>
              <a:spcBef>
                <a:spcPts val="1600"/>
              </a:spcBef>
              <a:spcAft>
                <a:spcPts val="0"/>
              </a:spcAft>
              <a:buSzPts val="1400"/>
              <a:buNone/>
              <a:defRPr>
                <a:solidFill>
                  <a:srgbClr val="FFFFFF"/>
                </a:solidFill>
              </a:defRPr>
            </a:lvl8pPr>
            <a:lvl9pPr lvl="8" algn="l">
              <a:lnSpc>
                <a:spcPct val="100000"/>
              </a:lnSpc>
              <a:spcBef>
                <a:spcPts val="1600"/>
              </a:spcBef>
              <a:spcAft>
                <a:spcPts val="1600"/>
              </a:spcAft>
              <a:buSzPts val="1400"/>
              <a:buNone/>
              <a:defRPr>
                <a:solidFill>
                  <a:srgbClr val="FFFFFF"/>
                </a:solidFill>
              </a:defRPr>
            </a:lvl9pPr>
          </a:lstStyle>
          <a:p/>
        </p:txBody>
      </p:sp>
      <p:sp>
        <p:nvSpPr>
          <p:cNvPr id="39" name="Google Shape;39;p8"/>
          <p:cNvSpPr/>
          <p:nvPr/>
        </p:nvSpPr>
        <p:spPr>
          <a:xfrm flipH="1">
            <a:off x="713225" y="539500"/>
            <a:ext cx="4097900" cy="3014623"/>
          </a:xfrm>
          <a:custGeom>
            <a:rect b="b" l="l" r="r" t="t"/>
            <a:pathLst>
              <a:path extrusionOk="0" fill="none" h="140101" w="163916">
                <a:moveTo>
                  <a:pt x="0" y="1"/>
                </a:moveTo>
                <a:lnTo>
                  <a:pt x="0" y="140101"/>
                </a:lnTo>
                <a:lnTo>
                  <a:pt x="163915" y="140101"/>
                </a:lnTo>
                <a:lnTo>
                  <a:pt x="163915" y="33341"/>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00517C"/>
        </a:solidFill>
      </p:bgPr>
    </p:bg>
    <p:spTree>
      <p:nvGrpSpPr>
        <p:cNvPr id="40" name="Shape 40"/>
        <p:cNvGrpSpPr/>
        <p:nvPr/>
      </p:nvGrpSpPr>
      <p:grpSpPr>
        <a:xfrm>
          <a:off x="0" y="0"/>
          <a:ext cx="0" cy="0"/>
          <a:chOff x="0" y="0"/>
          <a:chExt cx="0" cy="0"/>
        </a:xfrm>
      </p:grpSpPr>
      <p:sp>
        <p:nvSpPr>
          <p:cNvPr id="41" name="Google Shape;41;p9"/>
          <p:cNvSpPr txBox="1"/>
          <p:nvPr>
            <p:ph type="ctrTitle"/>
          </p:nvPr>
        </p:nvSpPr>
        <p:spPr>
          <a:xfrm>
            <a:off x="3838088" y="1656625"/>
            <a:ext cx="4338900" cy="91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800"/>
              <a:buNone/>
              <a:defRPr sz="3800">
                <a:solidFill>
                  <a:schemeClr val="lt1"/>
                </a:solidFill>
              </a:defRPr>
            </a:lvl1pPr>
            <a:lvl2pPr lvl="1" algn="l">
              <a:lnSpc>
                <a:spcPct val="100000"/>
              </a:lnSpc>
              <a:spcBef>
                <a:spcPts val="0"/>
              </a:spcBef>
              <a:spcAft>
                <a:spcPts val="0"/>
              </a:spcAft>
              <a:buSzPts val="4400"/>
              <a:buNone/>
              <a:defRPr sz="4400"/>
            </a:lvl2pPr>
            <a:lvl3pPr lvl="2" algn="l">
              <a:lnSpc>
                <a:spcPct val="100000"/>
              </a:lnSpc>
              <a:spcBef>
                <a:spcPts val="0"/>
              </a:spcBef>
              <a:spcAft>
                <a:spcPts val="0"/>
              </a:spcAft>
              <a:buSzPts val="4400"/>
              <a:buNone/>
              <a:defRPr sz="4400"/>
            </a:lvl3pPr>
            <a:lvl4pPr lvl="3" algn="l">
              <a:lnSpc>
                <a:spcPct val="100000"/>
              </a:lnSpc>
              <a:spcBef>
                <a:spcPts val="0"/>
              </a:spcBef>
              <a:spcAft>
                <a:spcPts val="0"/>
              </a:spcAft>
              <a:buSzPts val="4400"/>
              <a:buNone/>
              <a:defRPr sz="4400"/>
            </a:lvl4pPr>
            <a:lvl5pPr lvl="4" algn="l">
              <a:lnSpc>
                <a:spcPct val="100000"/>
              </a:lnSpc>
              <a:spcBef>
                <a:spcPts val="0"/>
              </a:spcBef>
              <a:spcAft>
                <a:spcPts val="0"/>
              </a:spcAft>
              <a:buSzPts val="4400"/>
              <a:buNone/>
              <a:defRPr sz="4400"/>
            </a:lvl5pPr>
            <a:lvl6pPr lvl="5" algn="l">
              <a:lnSpc>
                <a:spcPct val="100000"/>
              </a:lnSpc>
              <a:spcBef>
                <a:spcPts val="0"/>
              </a:spcBef>
              <a:spcAft>
                <a:spcPts val="0"/>
              </a:spcAft>
              <a:buSzPts val="4400"/>
              <a:buNone/>
              <a:defRPr sz="4400"/>
            </a:lvl6pPr>
            <a:lvl7pPr lvl="6" algn="l">
              <a:lnSpc>
                <a:spcPct val="100000"/>
              </a:lnSpc>
              <a:spcBef>
                <a:spcPts val="0"/>
              </a:spcBef>
              <a:spcAft>
                <a:spcPts val="0"/>
              </a:spcAft>
              <a:buSzPts val="4400"/>
              <a:buNone/>
              <a:defRPr sz="4400"/>
            </a:lvl7pPr>
            <a:lvl8pPr lvl="7" algn="l">
              <a:lnSpc>
                <a:spcPct val="100000"/>
              </a:lnSpc>
              <a:spcBef>
                <a:spcPts val="0"/>
              </a:spcBef>
              <a:spcAft>
                <a:spcPts val="0"/>
              </a:spcAft>
              <a:buSzPts val="4400"/>
              <a:buNone/>
              <a:defRPr sz="4400"/>
            </a:lvl8pPr>
            <a:lvl9pPr lvl="8" algn="l">
              <a:lnSpc>
                <a:spcPct val="100000"/>
              </a:lnSpc>
              <a:spcBef>
                <a:spcPts val="0"/>
              </a:spcBef>
              <a:spcAft>
                <a:spcPts val="0"/>
              </a:spcAft>
              <a:buSzPts val="4400"/>
              <a:buNone/>
              <a:defRPr sz="4400"/>
            </a:lvl9pPr>
          </a:lstStyle>
          <a:p/>
        </p:txBody>
      </p:sp>
      <p:sp>
        <p:nvSpPr>
          <p:cNvPr id="42" name="Google Shape;42;p9"/>
          <p:cNvSpPr txBox="1"/>
          <p:nvPr>
            <p:ph idx="2" type="title"/>
          </p:nvPr>
        </p:nvSpPr>
        <p:spPr>
          <a:xfrm>
            <a:off x="3838088" y="2420250"/>
            <a:ext cx="4338900" cy="860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1600">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2pPr>
            <a:lvl3pPr lvl="2"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3pPr>
            <a:lvl4pPr lvl="3"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4pPr>
            <a:lvl5pPr lvl="4"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5pPr>
            <a:lvl6pPr lvl="5"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6pPr>
            <a:lvl7pPr lvl="6"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7pPr>
            <a:lvl8pPr lvl="7"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8pPr>
            <a:lvl9pPr lvl="8" algn="l">
              <a:lnSpc>
                <a:spcPct val="100000"/>
              </a:lnSpc>
              <a:spcBef>
                <a:spcPts val="0"/>
              </a:spcBef>
              <a:spcAft>
                <a:spcPts val="0"/>
              </a:spcAft>
              <a:buSzPts val="2800"/>
              <a:buNone/>
              <a:defRPr sz="2900">
                <a:solidFill>
                  <a:schemeClr val="lt1"/>
                </a:solidFill>
                <a:latin typeface="Roboto Mono Light"/>
                <a:ea typeface="Roboto Mono Light"/>
                <a:cs typeface="Roboto Mono Light"/>
                <a:sym typeface="Roboto Mono Light"/>
              </a:defRPr>
            </a:lvl9pPr>
          </a:lstStyle>
          <a:p/>
        </p:txBody>
      </p:sp>
      <p:sp>
        <p:nvSpPr>
          <p:cNvPr id="43" name="Google Shape;43;p9"/>
          <p:cNvSpPr/>
          <p:nvPr/>
        </p:nvSpPr>
        <p:spPr>
          <a:xfrm>
            <a:off x="3470300" y="1303975"/>
            <a:ext cx="4960516" cy="3304681"/>
          </a:xfrm>
          <a:custGeom>
            <a:rect b="b" l="l" r="r" t="t"/>
            <a:pathLst>
              <a:path extrusionOk="0" fill="none" h="68658" w="151605">
                <a:moveTo>
                  <a:pt x="1" y="40866"/>
                </a:moveTo>
                <a:lnTo>
                  <a:pt x="1" y="1"/>
                </a:lnTo>
                <a:lnTo>
                  <a:pt x="151604" y="1"/>
                </a:lnTo>
                <a:lnTo>
                  <a:pt x="151604" y="68658"/>
                </a:lnTo>
                <a:lnTo>
                  <a:pt x="50011" y="68658"/>
                </a:lnTo>
              </a:path>
            </a:pathLst>
          </a:custGeom>
          <a:solidFill>
            <a:schemeClr val="lt1"/>
          </a:solid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type="title"/>
          </p:nvPr>
        </p:nvSpPr>
        <p:spPr>
          <a:xfrm>
            <a:off x="5133950" y="3798525"/>
            <a:ext cx="3248100" cy="34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600"/>
              <a:buNone/>
              <a:defRPr sz="1600">
                <a:solidFill>
                  <a:schemeClr val="dk2"/>
                </a:solidFill>
              </a:defRPr>
            </a:lvl1pPr>
            <a:lvl2pPr lvl="1" algn="r">
              <a:lnSpc>
                <a:spcPct val="100000"/>
              </a:lnSpc>
              <a:spcBef>
                <a:spcPts val="0"/>
              </a:spcBef>
              <a:spcAft>
                <a:spcPts val="0"/>
              </a:spcAft>
              <a:buSzPts val="2800"/>
              <a:buNone/>
              <a:defRPr>
                <a:latin typeface="Roboto"/>
                <a:ea typeface="Roboto"/>
                <a:cs typeface="Roboto"/>
                <a:sym typeface="Roboto"/>
              </a:defRPr>
            </a:lvl2pPr>
            <a:lvl3pPr lvl="2" algn="r">
              <a:lnSpc>
                <a:spcPct val="100000"/>
              </a:lnSpc>
              <a:spcBef>
                <a:spcPts val="0"/>
              </a:spcBef>
              <a:spcAft>
                <a:spcPts val="0"/>
              </a:spcAft>
              <a:buSzPts val="2800"/>
              <a:buNone/>
              <a:defRPr>
                <a:latin typeface="Roboto"/>
                <a:ea typeface="Roboto"/>
                <a:cs typeface="Roboto"/>
                <a:sym typeface="Roboto"/>
              </a:defRPr>
            </a:lvl3pPr>
            <a:lvl4pPr lvl="3" algn="r">
              <a:lnSpc>
                <a:spcPct val="100000"/>
              </a:lnSpc>
              <a:spcBef>
                <a:spcPts val="0"/>
              </a:spcBef>
              <a:spcAft>
                <a:spcPts val="0"/>
              </a:spcAft>
              <a:buSzPts val="2800"/>
              <a:buNone/>
              <a:defRPr>
                <a:latin typeface="Roboto"/>
                <a:ea typeface="Roboto"/>
                <a:cs typeface="Roboto"/>
                <a:sym typeface="Roboto"/>
              </a:defRPr>
            </a:lvl4pPr>
            <a:lvl5pPr lvl="4" algn="r">
              <a:lnSpc>
                <a:spcPct val="100000"/>
              </a:lnSpc>
              <a:spcBef>
                <a:spcPts val="0"/>
              </a:spcBef>
              <a:spcAft>
                <a:spcPts val="0"/>
              </a:spcAft>
              <a:buSzPts val="2800"/>
              <a:buNone/>
              <a:defRPr>
                <a:latin typeface="Roboto"/>
                <a:ea typeface="Roboto"/>
                <a:cs typeface="Roboto"/>
                <a:sym typeface="Roboto"/>
              </a:defRPr>
            </a:lvl5pPr>
            <a:lvl6pPr lvl="5" algn="r">
              <a:lnSpc>
                <a:spcPct val="100000"/>
              </a:lnSpc>
              <a:spcBef>
                <a:spcPts val="0"/>
              </a:spcBef>
              <a:spcAft>
                <a:spcPts val="0"/>
              </a:spcAft>
              <a:buSzPts val="2800"/>
              <a:buNone/>
              <a:defRPr>
                <a:latin typeface="Roboto"/>
                <a:ea typeface="Roboto"/>
                <a:cs typeface="Roboto"/>
                <a:sym typeface="Roboto"/>
              </a:defRPr>
            </a:lvl6pPr>
            <a:lvl7pPr lvl="6" algn="r">
              <a:lnSpc>
                <a:spcPct val="100000"/>
              </a:lnSpc>
              <a:spcBef>
                <a:spcPts val="0"/>
              </a:spcBef>
              <a:spcAft>
                <a:spcPts val="0"/>
              </a:spcAft>
              <a:buSzPts val="2800"/>
              <a:buNone/>
              <a:defRPr>
                <a:latin typeface="Roboto"/>
                <a:ea typeface="Roboto"/>
                <a:cs typeface="Roboto"/>
                <a:sym typeface="Roboto"/>
              </a:defRPr>
            </a:lvl7pPr>
            <a:lvl8pPr lvl="7" algn="r">
              <a:lnSpc>
                <a:spcPct val="100000"/>
              </a:lnSpc>
              <a:spcBef>
                <a:spcPts val="0"/>
              </a:spcBef>
              <a:spcAft>
                <a:spcPts val="0"/>
              </a:spcAft>
              <a:buSzPts val="2800"/>
              <a:buNone/>
              <a:defRPr>
                <a:latin typeface="Roboto"/>
                <a:ea typeface="Roboto"/>
                <a:cs typeface="Roboto"/>
                <a:sym typeface="Roboto"/>
              </a:defRPr>
            </a:lvl8pPr>
            <a:lvl9pPr lvl="8" algn="r">
              <a:lnSpc>
                <a:spcPct val="100000"/>
              </a:lnSpc>
              <a:spcBef>
                <a:spcPts val="0"/>
              </a:spcBef>
              <a:spcAft>
                <a:spcPts val="0"/>
              </a:spcAft>
              <a:buSzPts val="2800"/>
              <a:buNone/>
              <a:defRPr>
                <a:latin typeface="Roboto"/>
                <a:ea typeface="Roboto"/>
                <a:cs typeface="Roboto"/>
                <a:sym typeface="Roboto"/>
              </a:defRPr>
            </a:lvl9pPr>
          </a:lstStyle>
          <a:p/>
        </p:txBody>
      </p:sp>
      <p:sp>
        <p:nvSpPr>
          <p:cNvPr id="46" name="Google Shape;46;p10"/>
          <p:cNvSpPr txBox="1"/>
          <p:nvPr>
            <p:ph idx="1" type="subTitle"/>
          </p:nvPr>
        </p:nvSpPr>
        <p:spPr>
          <a:xfrm>
            <a:off x="923925" y="2019525"/>
            <a:ext cx="5842800" cy="1350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b="1" sz="2500"/>
            </a:lvl1pPr>
            <a:lvl2pPr lvl="1" algn="l">
              <a:lnSpc>
                <a:spcPct val="100000"/>
              </a:lnSpc>
              <a:spcBef>
                <a:spcPts val="0"/>
              </a:spcBef>
              <a:spcAft>
                <a:spcPts val="0"/>
              </a:spcAft>
              <a:buSzPts val="1400"/>
              <a:buNone/>
              <a:defRPr b="1" sz="2500"/>
            </a:lvl2pPr>
            <a:lvl3pPr lvl="2" algn="l">
              <a:lnSpc>
                <a:spcPct val="100000"/>
              </a:lnSpc>
              <a:spcBef>
                <a:spcPts val="0"/>
              </a:spcBef>
              <a:spcAft>
                <a:spcPts val="0"/>
              </a:spcAft>
              <a:buSzPts val="1400"/>
              <a:buNone/>
              <a:defRPr b="1" sz="2500"/>
            </a:lvl3pPr>
            <a:lvl4pPr lvl="3" algn="l">
              <a:lnSpc>
                <a:spcPct val="100000"/>
              </a:lnSpc>
              <a:spcBef>
                <a:spcPts val="0"/>
              </a:spcBef>
              <a:spcAft>
                <a:spcPts val="0"/>
              </a:spcAft>
              <a:buSzPts val="1400"/>
              <a:buNone/>
              <a:defRPr b="1" sz="2500"/>
            </a:lvl4pPr>
            <a:lvl5pPr lvl="4" algn="l">
              <a:lnSpc>
                <a:spcPct val="100000"/>
              </a:lnSpc>
              <a:spcBef>
                <a:spcPts val="0"/>
              </a:spcBef>
              <a:spcAft>
                <a:spcPts val="0"/>
              </a:spcAft>
              <a:buSzPts val="1400"/>
              <a:buNone/>
              <a:defRPr b="1" sz="2500"/>
            </a:lvl5pPr>
            <a:lvl6pPr lvl="5" algn="l">
              <a:lnSpc>
                <a:spcPct val="100000"/>
              </a:lnSpc>
              <a:spcBef>
                <a:spcPts val="0"/>
              </a:spcBef>
              <a:spcAft>
                <a:spcPts val="0"/>
              </a:spcAft>
              <a:buSzPts val="1400"/>
              <a:buNone/>
              <a:defRPr b="1" sz="2500"/>
            </a:lvl6pPr>
            <a:lvl7pPr lvl="6" algn="l">
              <a:lnSpc>
                <a:spcPct val="100000"/>
              </a:lnSpc>
              <a:spcBef>
                <a:spcPts val="0"/>
              </a:spcBef>
              <a:spcAft>
                <a:spcPts val="0"/>
              </a:spcAft>
              <a:buSzPts val="1400"/>
              <a:buNone/>
              <a:defRPr b="1" sz="2500"/>
            </a:lvl7pPr>
            <a:lvl8pPr lvl="7" algn="l">
              <a:lnSpc>
                <a:spcPct val="100000"/>
              </a:lnSpc>
              <a:spcBef>
                <a:spcPts val="0"/>
              </a:spcBef>
              <a:spcAft>
                <a:spcPts val="0"/>
              </a:spcAft>
              <a:buSzPts val="1400"/>
              <a:buNone/>
              <a:defRPr b="1" sz="2500"/>
            </a:lvl8pPr>
            <a:lvl9pPr lvl="8" algn="l">
              <a:lnSpc>
                <a:spcPct val="100000"/>
              </a:lnSpc>
              <a:spcBef>
                <a:spcPts val="0"/>
              </a:spcBef>
              <a:spcAft>
                <a:spcPts val="0"/>
              </a:spcAft>
              <a:buSzPts val="1400"/>
              <a:buNone/>
              <a:defRPr b="1" sz="2500"/>
            </a:lvl9pPr>
          </a:lstStyle>
          <a:p/>
        </p:txBody>
      </p:sp>
      <p:sp>
        <p:nvSpPr>
          <p:cNvPr id="47" name="Google Shape;47;p10"/>
          <p:cNvSpPr/>
          <p:nvPr/>
        </p:nvSpPr>
        <p:spPr>
          <a:xfrm>
            <a:off x="713225" y="2249877"/>
            <a:ext cx="7717671" cy="1999455"/>
          </a:xfrm>
          <a:custGeom>
            <a:rect b="b" l="l" r="r" t="t"/>
            <a:pathLst>
              <a:path extrusionOk="0" fill="none" h="62728" w="242123">
                <a:moveTo>
                  <a:pt x="0" y="0"/>
                </a:moveTo>
                <a:lnTo>
                  <a:pt x="0" y="62727"/>
                </a:lnTo>
                <a:lnTo>
                  <a:pt x="242122" y="62727"/>
                </a:lnTo>
                <a:lnTo>
                  <a:pt x="242122" y="50820"/>
                </a:lnTo>
              </a:path>
            </a:pathLst>
          </a:custGeom>
          <a:noFill/>
          <a:ln cap="flat" cmpd="sng" w="38100">
            <a:solidFill>
              <a:schemeClr val="lt1"/>
            </a:solidFill>
            <a:prstDash val="solid"/>
            <a:miter lim="23814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2.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17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600"/>
              <a:buFont typeface="Roboto Slab"/>
              <a:buNone/>
              <a:defRPr i="0" sz="26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CFD8DC"/>
              </a:buClr>
              <a:buSzPts val="1800"/>
              <a:buFont typeface="Roboto"/>
              <a:buChar char="●"/>
              <a:defRPr b="0" i="0" sz="1800" u="none" cap="none" strike="noStrike">
                <a:solidFill>
                  <a:srgbClr val="CFD8DC"/>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1"/>
              </a:buClr>
              <a:buSzPts val="1400"/>
              <a:buFont typeface="Roboto"/>
              <a:buChar char="■"/>
              <a:defRPr b="0" i="0" sz="1400" u="none" cap="none" strike="noStrike">
                <a:solidFill>
                  <a:schemeClr val="lt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311700" y="2001050"/>
            <a:ext cx="8512200" cy="59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Size Limits</a:t>
            </a:r>
            <a:endParaRPr/>
          </a:p>
        </p:txBody>
      </p:sp>
      <p:sp>
        <p:nvSpPr>
          <p:cNvPr id="233" name="Google Shape;233;p41"/>
          <p:cNvSpPr txBox="1"/>
          <p:nvPr>
            <p:ph idx="1" type="subTitle"/>
          </p:nvPr>
        </p:nvSpPr>
        <p:spPr>
          <a:xfrm>
            <a:off x="0" y="2588450"/>
            <a:ext cx="9144000" cy="45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t>How can a size limit help manage your fishery?</a:t>
            </a:r>
            <a:endParaRPr sz="2200"/>
          </a:p>
        </p:txBody>
      </p:sp>
      <p:sp>
        <p:nvSpPr>
          <p:cNvPr id="234" name="Google Shape;234;p41"/>
          <p:cNvSpPr txBox="1"/>
          <p:nvPr/>
        </p:nvSpPr>
        <p:spPr>
          <a:xfrm>
            <a:off x="102400" y="4432450"/>
            <a:ext cx="2556300" cy="5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oboto"/>
                <a:ea typeface="Roboto"/>
                <a:cs typeface="Roboto"/>
                <a:sym typeface="Roboto"/>
              </a:rPr>
              <a:t>Review “Growth Overfishing” &amp; “Recruitment Overfishing” modules</a:t>
            </a:r>
            <a:endParaRPr sz="1200">
              <a:solidFill>
                <a:srgbClr val="FFFFFF"/>
              </a:solidFill>
              <a:latin typeface="Roboto"/>
              <a:ea typeface="Roboto"/>
              <a:cs typeface="Roboto"/>
              <a:sym typeface="Roboto"/>
            </a:endParaRPr>
          </a:p>
        </p:txBody>
      </p:sp>
      <p:sp>
        <p:nvSpPr>
          <p:cNvPr id="235" name="Google Shape;235;p41"/>
          <p:cNvSpPr txBox="1"/>
          <p:nvPr/>
        </p:nvSpPr>
        <p:spPr>
          <a:xfrm>
            <a:off x="102400" y="4073450"/>
            <a:ext cx="2967900" cy="5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Recommended prerequisites:</a:t>
            </a:r>
            <a:endParaRPr>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0"/>
          <p:cNvSpPr txBox="1"/>
          <p:nvPr>
            <p:ph type="title"/>
          </p:nvPr>
        </p:nvSpPr>
        <p:spPr>
          <a:xfrm>
            <a:off x="1025100" y="539500"/>
            <a:ext cx="7093800" cy="7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consider a </a:t>
            </a:r>
            <a:r>
              <a:rPr b="1" lang="en"/>
              <a:t>slot limit</a:t>
            </a:r>
            <a:r>
              <a:rPr lang="en"/>
              <a:t>?</a:t>
            </a:r>
            <a:endParaRPr/>
          </a:p>
        </p:txBody>
      </p:sp>
      <p:sp>
        <p:nvSpPr>
          <p:cNvPr id="438" name="Google Shape;438;p50"/>
          <p:cNvSpPr txBox="1"/>
          <p:nvPr>
            <p:ph idx="2" type="subTitle"/>
          </p:nvPr>
        </p:nvSpPr>
        <p:spPr>
          <a:xfrm>
            <a:off x="5191725" y="2136700"/>
            <a:ext cx="3059100" cy="222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Larger fish tend to produce more eggs and replenish the population at a higher rate; slot limits can help to ensure that these larger fish are protected.</a:t>
            </a:r>
            <a:endParaRPr sz="2000"/>
          </a:p>
        </p:txBody>
      </p:sp>
      <p:sp>
        <p:nvSpPr>
          <p:cNvPr id="439" name="Google Shape;439;p50"/>
          <p:cNvSpPr txBox="1"/>
          <p:nvPr>
            <p:ph idx="2" type="subTitle"/>
          </p:nvPr>
        </p:nvSpPr>
        <p:spPr>
          <a:xfrm>
            <a:off x="891925" y="2136725"/>
            <a:ext cx="3059100" cy="222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Fish are able to grow and reach maturity before becoming vulnerable to fishing.</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967000" y="539500"/>
            <a:ext cx="7143600" cy="12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a:t>
            </a:r>
            <a:r>
              <a:rPr i="1" lang="en"/>
              <a:t>minimum</a:t>
            </a:r>
            <a:r>
              <a:rPr lang="en"/>
              <a:t> size limit is the minimum length a fish must be to be legally harvested</a:t>
            </a:r>
            <a:endParaRPr/>
          </a:p>
        </p:txBody>
      </p:sp>
      <p:pic>
        <p:nvPicPr>
          <p:cNvPr id="241" name="Google Shape;241;p42"/>
          <p:cNvPicPr preferRelativeResize="0"/>
          <p:nvPr/>
        </p:nvPicPr>
        <p:blipFill>
          <a:blip r:embed="rId3">
            <a:alphaModFix amt="84000"/>
          </a:blip>
          <a:stretch>
            <a:fillRect/>
          </a:stretch>
        </p:blipFill>
        <p:spPr>
          <a:xfrm>
            <a:off x="1392327" y="2181435"/>
            <a:ext cx="1938195" cy="1228675"/>
          </a:xfrm>
          <a:prstGeom prst="rect">
            <a:avLst/>
          </a:prstGeom>
          <a:noFill/>
          <a:ln>
            <a:noFill/>
          </a:ln>
        </p:spPr>
      </p:pic>
      <p:pic>
        <p:nvPicPr>
          <p:cNvPr id="242" name="Google Shape;242;p42"/>
          <p:cNvPicPr preferRelativeResize="0"/>
          <p:nvPr/>
        </p:nvPicPr>
        <p:blipFill>
          <a:blip r:embed="rId3">
            <a:alphaModFix amt="84000"/>
          </a:blip>
          <a:stretch>
            <a:fillRect/>
          </a:stretch>
        </p:blipFill>
        <p:spPr>
          <a:xfrm>
            <a:off x="4925925" y="1866636"/>
            <a:ext cx="2572374" cy="1630664"/>
          </a:xfrm>
          <a:prstGeom prst="rect">
            <a:avLst/>
          </a:prstGeom>
          <a:noFill/>
          <a:ln>
            <a:noFill/>
          </a:ln>
        </p:spPr>
      </p:pic>
      <p:pic>
        <p:nvPicPr>
          <p:cNvPr id="243" name="Google Shape;243;p42"/>
          <p:cNvPicPr preferRelativeResize="0"/>
          <p:nvPr/>
        </p:nvPicPr>
        <p:blipFill>
          <a:blip r:embed="rId4">
            <a:alphaModFix/>
          </a:blip>
          <a:stretch>
            <a:fillRect/>
          </a:stretch>
        </p:blipFill>
        <p:spPr>
          <a:xfrm>
            <a:off x="1392323" y="2169575"/>
            <a:ext cx="2572375" cy="2572376"/>
          </a:xfrm>
          <a:prstGeom prst="rect">
            <a:avLst/>
          </a:prstGeom>
          <a:noFill/>
          <a:ln>
            <a:noFill/>
          </a:ln>
        </p:spPr>
      </p:pic>
      <p:pic>
        <p:nvPicPr>
          <p:cNvPr id="244" name="Google Shape;244;p42"/>
          <p:cNvPicPr preferRelativeResize="0"/>
          <p:nvPr/>
        </p:nvPicPr>
        <p:blipFill>
          <a:blip r:embed="rId4">
            <a:alphaModFix/>
          </a:blip>
          <a:stretch>
            <a:fillRect/>
          </a:stretch>
        </p:blipFill>
        <p:spPr>
          <a:xfrm>
            <a:off x="4925923" y="2169575"/>
            <a:ext cx="2572375" cy="2572376"/>
          </a:xfrm>
          <a:prstGeom prst="rect">
            <a:avLst/>
          </a:prstGeom>
          <a:noFill/>
          <a:ln>
            <a:noFill/>
          </a:ln>
        </p:spPr>
      </p:pic>
      <p:pic>
        <p:nvPicPr>
          <p:cNvPr id="245" name="Google Shape;245;p42"/>
          <p:cNvPicPr preferRelativeResize="0"/>
          <p:nvPr/>
        </p:nvPicPr>
        <p:blipFill>
          <a:blip r:embed="rId5">
            <a:alphaModFix/>
          </a:blip>
          <a:stretch>
            <a:fillRect/>
          </a:stretch>
        </p:blipFill>
        <p:spPr>
          <a:xfrm>
            <a:off x="5964750" y="3969213"/>
            <a:ext cx="494725" cy="494725"/>
          </a:xfrm>
          <a:prstGeom prst="rect">
            <a:avLst/>
          </a:prstGeom>
          <a:noFill/>
          <a:ln>
            <a:noFill/>
          </a:ln>
        </p:spPr>
      </p:pic>
      <p:sp>
        <p:nvSpPr>
          <p:cNvPr id="246" name="Google Shape;246;p42"/>
          <p:cNvSpPr/>
          <p:nvPr/>
        </p:nvSpPr>
        <p:spPr>
          <a:xfrm>
            <a:off x="2328713" y="3906238"/>
            <a:ext cx="699600" cy="620700"/>
          </a:xfrm>
          <a:prstGeom prst="mathMultiply">
            <a:avLst>
              <a:gd fmla="val 23520" name="adj1"/>
            </a:avLst>
          </a:prstGeom>
          <a:solidFill>
            <a:srgbClr val="E06666"/>
          </a:solidFill>
          <a:ln cap="flat" cmpd="sng" w="9525">
            <a:solidFill>
              <a:srgbClr val="0040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967000" y="539500"/>
            <a:ext cx="7463700" cy="88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Minimum size limits allow fish to </a:t>
            </a:r>
            <a:r>
              <a:rPr lang="en" sz="3000"/>
              <a:t>grow</a:t>
            </a:r>
            <a:r>
              <a:rPr lang="en" sz="3000"/>
              <a:t> before becoming vulnerable to fishing. Doing so can produce higher yields.</a:t>
            </a:r>
            <a:endParaRPr sz="3000"/>
          </a:p>
        </p:txBody>
      </p:sp>
      <p:sp>
        <p:nvSpPr>
          <p:cNvPr id="252" name="Google Shape;252;p43"/>
          <p:cNvSpPr txBox="1"/>
          <p:nvPr>
            <p:ph idx="1" type="subTitle"/>
          </p:nvPr>
        </p:nvSpPr>
        <p:spPr>
          <a:xfrm>
            <a:off x="967000" y="2845275"/>
            <a:ext cx="7463700" cy="118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a:ea typeface="Roboto Slab"/>
                <a:cs typeface="Roboto Slab"/>
                <a:sym typeface="Roboto Slab"/>
              </a:rPr>
              <a:t>Minimum s</a:t>
            </a:r>
            <a:r>
              <a:rPr lang="en">
                <a:latin typeface="Roboto Slab"/>
                <a:ea typeface="Roboto Slab"/>
                <a:cs typeface="Roboto Slab"/>
                <a:sym typeface="Roboto Slab"/>
              </a:rPr>
              <a:t>ize limits can help to avoid </a:t>
            </a:r>
            <a:endParaRPr>
              <a:latin typeface="Roboto Slab"/>
              <a:ea typeface="Roboto Slab"/>
              <a:cs typeface="Roboto Slab"/>
              <a:sym typeface="Roboto Slab"/>
            </a:endParaRPr>
          </a:p>
          <a:p>
            <a:pPr indent="0" lvl="0" marL="0" rtl="0" algn="ctr">
              <a:spcBef>
                <a:spcPts val="0"/>
              </a:spcBef>
              <a:spcAft>
                <a:spcPts val="0"/>
              </a:spcAft>
              <a:buNone/>
            </a:pPr>
            <a:r>
              <a:rPr b="1" lang="en">
                <a:latin typeface="Roboto Slab"/>
                <a:ea typeface="Roboto Slab"/>
                <a:cs typeface="Roboto Slab"/>
                <a:sym typeface="Roboto Slab"/>
              </a:rPr>
              <a:t>growth overfishing</a:t>
            </a:r>
            <a:endParaRPr b="1">
              <a:latin typeface="Roboto Slab"/>
              <a:ea typeface="Roboto Slab"/>
              <a:cs typeface="Roboto Slab"/>
              <a:sym typeface="Roboto Slab"/>
            </a:endParaRPr>
          </a:p>
        </p:txBody>
      </p:sp>
      <p:sp>
        <p:nvSpPr>
          <p:cNvPr id="253" name="Google Shape;253;p43"/>
          <p:cNvSpPr/>
          <p:nvPr/>
        </p:nvSpPr>
        <p:spPr>
          <a:xfrm>
            <a:off x="111275" y="134725"/>
            <a:ext cx="786000" cy="413700"/>
          </a:xfrm>
          <a:prstGeom prst="rect">
            <a:avLst/>
          </a:prstGeom>
          <a:solidFill>
            <a:srgbClr val="C9C9C9">
              <a:alpha val="3843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3"/>
          <p:cNvSpPr txBox="1"/>
          <p:nvPr/>
        </p:nvSpPr>
        <p:spPr>
          <a:xfrm>
            <a:off x="111275" y="134725"/>
            <a:ext cx="7860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Roboto"/>
                <a:ea typeface="Roboto"/>
                <a:cs typeface="Roboto"/>
                <a:sym typeface="Roboto"/>
              </a:rPr>
              <a:t>Review</a:t>
            </a:r>
            <a:endParaRPr>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4"/>
          <p:cNvSpPr txBox="1"/>
          <p:nvPr>
            <p:ph type="title"/>
          </p:nvPr>
        </p:nvSpPr>
        <p:spPr>
          <a:xfrm>
            <a:off x="967000" y="539500"/>
            <a:ext cx="7463700" cy="88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Allowing fish to reach maturity before becoming vulnerable to fishing can help ensure population replenishment.</a:t>
            </a:r>
            <a:endParaRPr sz="3000"/>
          </a:p>
        </p:txBody>
      </p:sp>
      <p:sp>
        <p:nvSpPr>
          <p:cNvPr id="260" name="Google Shape;260;p44"/>
          <p:cNvSpPr txBox="1"/>
          <p:nvPr>
            <p:ph idx="1" type="subTitle"/>
          </p:nvPr>
        </p:nvSpPr>
        <p:spPr>
          <a:xfrm>
            <a:off x="967000" y="2845275"/>
            <a:ext cx="7463700" cy="118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a:ea typeface="Roboto Slab"/>
                <a:cs typeface="Roboto Slab"/>
                <a:sym typeface="Roboto Slab"/>
              </a:rPr>
              <a:t>Minimum s</a:t>
            </a:r>
            <a:r>
              <a:rPr lang="en">
                <a:latin typeface="Roboto Slab"/>
                <a:ea typeface="Roboto Slab"/>
                <a:cs typeface="Roboto Slab"/>
                <a:sym typeface="Roboto Slab"/>
              </a:rPr>
              <a:t>ize limits can help to avoid </a:t>
            </a:r>
            <a:r>
              <a:rPr b="1" lang="en">
                <a:latin typeface="Roboto Slab"/>
                <a:ea typeface="Roboto Slab"/>
                <a:cs typeface="Roboto Slab"/>
                <a:sym typeface="Roboto Slab"/>
              </a:rPr>
              <a:t>recruitment overfishing</a:t>
            </a:r>
            <a:endParaRPr b="1">
              <a:latin typeface="Roboto Slab"/>
              <a:ea typeface="Roboto Slab"/>
              <a:cs typeface="Roboto Slab"/>
              <a:sym typeface="Roboto Slab"/>
            </a:endParaRPr>
          </a:p>
        </p:txBody>
      </p:sp>
      <p:sp>
        <p:nvSpPr>
          <p:cNvPr id="261" name="Google Shape;261;p44"/>
          <p:cNvSpPr/>
          <p:nvPr/>
        </p:nvSpPr>
        <p:spPr>
          <a:xfrm>
            <a:off x="111275" y="134725"/>
            <a:ext cx="786000" cy="413700"/>
          </a:xfrm>
          <a:prstGeom prst="rect">
            <a:avLst/>
          </a:prstGeom>
          <a:solidFill>
            <a:srgbClr val="C9C9C9">
              <a:alpha val="38430"/>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4"/>
          <p:cNvSpPr txBox="1"/>
          <p:nvPr/>
        </p:nvSpPr>
        <p:spPr>
          <a:xfrm>
            <a:off x="111275" y="134725"/>
            <a:ext cx="786000" cy="4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Roboto"/>
                <a:ea typeface="Roboto"/>
                <a:cs typeface="Roboto"/>
                <a:sym typeface="Roboto"/>
              </a:rPr>
              <a:t>Review</a:t>
            </a:r>
            <a:endParaRPr>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5"/>
          <p:cNvSpPr txBox="1"/>
          <p:nvPr>
            <p:ph type="ctrTitle"/>
          </p:nvPr>
        </p:nvSpPr>
        <p:spPr>
          <a:xfrm>
            <a:off x="231050" y="709950"/>
            <a:ext cx="2264100" cy="181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Fishery with a Minimum Size Limit</a:t>
            </a:r>
            <a:endParaRPr/>
          </a:p>
        </p:txBody>
      </p:sp>
      <p:sp>
        <p:nvSpPr>
          <p:cNvPr id="268" name="Google Shape;268;p45"/>
          <p:cNvSpPr txBox="1"/>
          <p:nvPr/>
        </p:nvSpPr>
        <p:spPr>
          <a:xfrm>
            <a:off x="2838553" y="789775"/>
            <a:ext cx="1389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Juvenile</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269" name="Google Shape;269;p45"/>
          <p:cNvPicPr preferRelativeResize="0"/>
          <p:nvPr/>
        </p:nvPicPr>
        <p:blipFill>
          <a:blip r:embed="rId3">
            <a:alphaModFix amt="83000"/>
          </a:blip>
          <a:stretch>
            <a:fillRect/>
          </a:stretch>
        </p:blipFill>
        <p:spPr>
          <a:xfrm>
            <a:off x="3175277" y="3540826"/>
            <a:ext cx="222781" cy="136789"/>
          </a:xfrm>
          <a:prstGeom prst="rect">
            <a:avLst/>
          </a:prstGeom>
          <a:noFill/>
          <a:ln>
            <a:noFill/>
          </a:ln>
        </p:spPr>
      </p:pic>
      <p:pic>
        <p:nvPicPr>
          <p:cNvPr id="270" name="Google Shape;270;p45"/>
          <p:cNvPicPr preferRelativeResize="0"/>
          <p:nvPr/>
        </p:nvPicPr>
        <p:blipFill>
          <a:blip r:embed="rId3">
            <a:alphaModFix amt="83000"/>
          </a:blip>
          <a:stretch>
            <a:fillRect/>
          </a:stretch>
        </p:blipFill>
        <p:spPr>
          <a:xfrm>
            <a:off x="3175277" y="3404037"/>
            <a:ext cx="222781" cy="136789"/>
          </a:xfrm>
          <a:prstGeom prst="rect">
            <a:avLst/>
          </a:prstGeom>
          <a:noFill/>
          <a:ln>
            <a:noFill/>
          </a:ln>
        </p:spPr>
      </p:pic>
      <p:pic>
        <p:nvPicPr>
          <p:cNvPr id="271" name="Google Shape;271;p45"/>
          <p:cNvPicPr preferRelativeResize="0"/>
          <p:nvPr/>
        </p:nvPicPr>
        <p:blipFill>
          <a:blip r:embed="rId3">
            <a:alphaModFix amt="83000"/>
          </a:blip>
          <a:stretch>
            <a:fillRect/>
          </a:stretch>
        </p:blipFill>
        <p:spPr>
          <a:xfrm>
            <a:off x="3175277" y="3267247"/>
            <a:ext cx="222781" cy="136789"/>
          </a:xfrm>
          <a:prstGeom prst="rect">
            <a:avLst/>
          </a:prstGeom>
          <a:noFill/>
          <a:ln>
            <a:noFill/>
          </a:ln>
        </p:spPr>
      </p:pic>
      <p:pic>
        <p:nvPicPr>
          <p:cNvPr id="272" name="Google Shape;272;p45"/>
          <p:cNvPicPr preferRelativeResize="0"/>
          <p:nvPr/>
        </p:nvPicPr>
        <p:blipFill>
          <a:blip r:embed="rId3">
            <a:alphaModFix amt="83000"/>
          </a:blip>
          <a:stretch>
            <a:fillRect/>
          </a:stretch>
        </p:blipFill>
        <p:spPr>
          <a:xfrm>
            <a:off x="3175277" y="3130458"/>
            <a:ext cx="222781" cy="136789"/>
          </a:xfrm>
          <a:prstGeom prst="rect">
            <a:avLst/>
          </a:prstGeom>
          <a:noFill/>
          <a:ln>
            <a:noFill/>
          </a:ln>
        </p:spPr>
      </p:pic>
      <p:pic>
        <p:nvPicPr>
          <p:cNvPr id="273" name="Google Shape;273;p45"/>
          <p:cNvPicPr preferRelativeResize="0"/>
          <p:nvPr/>
        </p:nvPicPr>
        <p:blipFill>
          <a:blip r:embed="rId3">
            <a:alphaModFix amt="83000"/>
          </a:blip>
          <a:stretch>
            <a:fillRect/>
          </a:stretch>
        </p:blipFill>
        <p:spPr>
          <a:xfrm>
            <a:off x="3175277" y="2993669"/>
            <a:ext cx="222781" cy="136789"/>
          </a:xfrm>
          <a:prstGeom prst="rect">
            <a:avLst/>
          </a:prstGeom>
          <a:noFill/>
          <a:ln>
            <a:noFill/>
          </a:ln>
        </p:spPr>
      </p:pic>
      <p:pic>
        <p:nvPicPr>
          <p:cNvPr id="274" name="Google Shape;274;p45"/>
          <p:cNvPicPr preferRelativeResize="0"/>
          <p:nvPr/>
        </p:nvPicPr>
        <p:blipFill>
          <a:blip r:embed="rId3">
            <a:alphaModFix amt="83000"/>
          </a:blip>
          <a:stretch>
            <a:fillRect/>
          </a:stretch>
        </p:blipFill>
        <p:spPr>
          <a:xfrm>
            <a:off x="3175277" y="2856880"/>
            <a:ext cx="222781" cy="136789"/>
          </a:xfrm>
          <a:prstGeom prst="rect">
            <a:avLst/>
          </a:prstGeom>
          <a:noFill/>
          <a:ln>
            <a:noFill/>
          </a:ln>
        </p:spPr>
      </p:pic>
      <p:pic>
        <p:nvPicPr>
          <p:cNvPr id="275" name="Google Shape;275;p45"/>
          <p:cNvPicPr preferRelativeResize="0"/>
          <p:nvPr/>
        </p:nvPicPr>
        <p:blipFill>
          <a:blip r:embed="rId3">
            <a:alphaModFix amt="83000"/>
          </a:blip>
          <a:stretch>
            <a:fillRect/>
          </a:stretch>
        </p:blipFill>
        <p:spPr>
          <a:xfrm>
            <a:off x="3175277" y="2720091"/>
            <a:ext cx="222781" cy="136789"/>
          </a:xfrm>
          <a:prstGeom prst="rect">
            <a:avLst/>
          </a:prstGeom>
          <a:noFill/>
          <a:ln>
            <a:noFill/>
          </a:ln>
        </p:spPr>
      </p:pic>
      <p:pic>
        <p:nvPicPr>
          <p:cNvPr id="276" name="Google Shape;276;p45"/>
          <p:cNvPicPr preferRelativeResize="0"/>
          <p:nvPr/>
        </p:nvPicPr>
        <p:blipFill>
          <a:blip r:embed="rId3">
            <a:alphaModFix amt="83000"/>
          </a:blip>
          <a:stretch>
            <a:fillRect/>
          </a:stretch>
        </p:blipFill>
        <p:spPr>
          <a:xfrm>
            <a:off x="3175277" y="2583301"/>
            <a:ext cx="222781" cy="136789"/>
          </a:xfrm>
          <a:prstGeom prst="rect">
            <a:avLst/>
          </a:prstGeom>
          <a:noFill/>
          <a:ln>
            <a:noFill/>
          </a:ln>
        </p:spPr>
      </p:pic>
      <p:pic>
        <p:nvPicPr>
          <p:cNvPr id="277" name="Google Shape;277;p45"/>
          <p:cNvPicPr preferRelativeResize="0"/>
          <p:nvPr/>
        </p:nvPicPr>
        <p:blipFill>
          <a:blip r:embed="rId3">
            <a:alphaModFix amt="83000"/>
          </a:blip>
          <a:stretch>
            <a:fillRect/>
          </a:stretch>
        </p:blipFill>
        <p:spPr>
          <a:xfrm>
            <a:off x="3175277" y="2446512"/>
            <a:ext cx="222781" cy="136789"/>
          </a:xfrm>
          <a:prstGeom prst="rect">
            <a:avLst/>
          </a:prstGeom>
          <a:noFill/>
          <a:ln>
            <a:noFill/>
          </a:ln>
        </p:spPr>
      </p:pic>
      <p:pic>
        <p:nvPicPr>
          <p:cNvPr id="278" name="Google Shape;278;p45"/>
          <p:cNvPicPr preferRelativeResize="0"/>
          <p:nvPr/>
        </p:nvPicPr>
        <p:blipFill>
          <a:blip r:embed="rId3">
            <a:alphaModFix amt="83000"/>
          </a:blip>
          <a:stretch>
            <a:fillRect/>
          </a:stretch>
        </p:blipFill>
        <p:spPr>
          <a:xfrm>
            <a:off x="3175277" y="2309723"/>
            <a:ext cx="222781" cy="136789"/>
          </a:xfrm>
          <a:prstGeom prst="rect">
            <a:avLst/>
          </a:prstGeom>
          <a:noFill/>
          <a:ln>
            <a:noFill/>
          </a:ln>
        </p:spPr>
      </p:pic>
      <p:pic>
        <p:nvPicPr>
          <p:cNvPr id="279" name="Google Shape;279;p45"/>
          <p:cNvPicPr preferRelativeResize="0"/>
          <p:nvPr/>
        </p:nvPicPr>
        <p:blipFill>
          <a:blip r:embed="rId3">
            <a:alphaModFix amt="83000"/>
          </a:blip>
          <a:stretch>
            <a:fillRect/>
          </a:stretch>
        </p:blipFill>
        <p:spPr>
          <a:xfrm>
            <a:off x="3175277" y="2172934"/>
            <a:ext cx="222781" cy="136789"/>
          </a:xfrm>
          <a:prstGeom prst="rect">
            <a:avLst/>
          </a:prstGeom>
          <a:noFill/>
          <a:ln>
            <a:noFill/>
          </a:ln>
        </p:spPr>
      </p:pic>
      <p:pic>
        <p:nvPicPr>
          <p:cNvPr id="280" name="Google Shape;280;p45"/>
          <p:cNvPicPr preferRelativeResize="0"/>
          <p:nvPr/>
        </p:nvPicPr>
        <p:blipFill>
          <a:blip r:embed="rId3">
            <a:alphaModFix amt="83000"/>
          </a:blip>
          <a:stretch>
            <a:fillRect/>
          </a:stretch>
        </p:blipFill>
        <p:spPr>
          <a:xfrm>
            <a:off x="3175277" y="2036145"/>
            <a:ext cx="222781" cy="136789"/>
          </a:xfrm>
          <a:prstGeom prst="rect">
            <a:avLst/>
          </a:prstGeom>
          <a:noFill/>
          <a:ln>
            <a:noFill/>
          </a:ln>
        </p:spPr>
      </p:pic>
      <p:pic>
        <p:nvPicPr>
          <p:cNvPr id="281" name="Google Shape;281;p45"/>
          <p:cNvPicPr preferRelativeResize="0"/>
          <p:nvPr/>
        </p:nvPicPr>
        <p:blipFill>
          <a:blip r:embed="rId3">
            <a:alphaModFix amt="83000"/>
          </a:blip>
          <a:stretch>
            <a:fillRect/>
          </a:stretch>
        </p:blipFill>
        <p:spPr>
          <a:xfrm>
            <a:off x="3175277" y="1899355"/>
            <a:ext cx="222781" cy="136789"/>
          </a:xfrm>
          <a:prstGeom prst="rect">
            <a:avLst/>
          </a:prstGeom>
          <a:noFill/>
          <a:ln>
            <a:noFill/>
          </a:ln>
        </p:spPr>
      </p:pic>
      <p:pic>
        <p:nvPicPr>
          <p:cNvPr id="282" name="Google Shape;282;p45"/>
          <p:cNvPicPr preferRelativeResize="0"/>
          <p:nvPr/>
        </p:nvPicPr>
        <p:blipFill>
          <a:blip r:embed="rId3">
            <a:alphaModFix amt="83000"/>
          </a:blip>
          <a:stretch>
            <a:fillRect/>
          </a:stretch>
        </p:blipFill>
        <p:spPr>
          <a:xfrm>
            <a:off x="3175277" y="1762566"/>
            <a:ext cx="222781" cy="136789"/>
          </a:xfrm>
          <a:prstGeom prst="rect">
            <a:avLst/>
          </a:prstGeom>
          <a:noFill/>
          <a:ln>
            <a:noFill/>
          </a:ln>
        </p:spPr>
      </p:pic>
      <p:pic>
        <p:nvPicPr>
          <p:cNvPr id="283" name="Google Shape;283;p45"/>
          <p:cNvPicPr preferRelativeResize="0"/>
          <p:nvPr/>
        </p:nvPicPr>
        <p:blipFill>
          <a:blip r:embed="rId3">
            <a:alphaModFix amt="83000"/>
          </a:blip>
          <a:stretch>
            <a:fillRect/>
          </a:stretch>
        </p:blipFill>
        <p:spPr>
          <a:xfrm>
            <a:off x="3175277" y="1625777"/>
            <a:ext cx="222781" cy="136789"/>
          </a:xfrm>
          <a:prstGeom prst="rect">
            <a:avLst/>
          </a:prstGeom>
          <a:noFill/>
          <a:ln>
            <a:noFill/>
          </a:ln>
        </p:spPr>
      </p:pic>
      <p:pic>
        <p:nvPicPr>
          <p:cNvPr id="284" name="Google Shape;284;p45"/>
          <p:cNvPicPr preferRelativeResize="0"/>
          <p:nvPr/>
        </p:nvPicPr>
        <p:blipFill>
          <a:blip r:embed="rId3">
            <a:alphaModFix amt="83000"/>
          </a:blip>
          <a:stretch>
            <a:fillRect/>
          </a:stretch>
        </p:blipFill>
        <p:spPr>
          <a:xfrm>
            <a:off x="3175277" y="1488988"/>
            <a:ext cx="222781" cy="136789"/>
          </a:xfrm>
          <a:prstGeom prst="rect">
            <a:avLst/>
          </a:prstGeom>
          <a:noFill/>
          <a:ln>
            <a:noFill/>
          </a:ln>
        </p:spPr>
      </p:pic>
      <p:pic>
        <p:nvPicPr>
          <p:cNvPr id="285" name="Google Shape;285;p45"/>
          <p:cNvPicPr preferRelativeResize="0"/>
          <p:nvPr/>
        </p:nvPicPr>
        <p:blipFill>
          <a:blip r:embed="rId3">
            <a:alphaModFix amt="83000"/>
          </a:blip>
          <a:stretch>
            <a:fillRect/>
          </a:stretch>
        </p:blipFill>
        <p:spPr>
          <a:xfrm>
            <a:off x="3175277" y="1352199"/>
            <a:ext cx="222781" cy="136789"/>
          </a:xfrm>
          <a:prstGeom prst="rect">
            <a:avLst/>
          </a:prstGeom>
          <a:noFill/>
          <a:ln>
            <a:noFill/>
          </a:ln>
        </p:spPr>
      </p:pic>
      <p:pic>
        <p:nvPicPr>
          <p:cNvPr id="286" name="Google Shape;286;p45"/>
          <p:cNvPicPr preferRelativeResize="0"/>
          <p:nvPr/>
        </p:nvPicPr>
        <p:blipFill>
          <a:blip r:embed="rId3">
            <a:alphaModFix amt="83000"/>
          </a:blip>
          <a:stretch>
            <a:fillRect/>
          </a:stretch>
        </p:blipFill>
        <p:spPr>
          <a:xfrm>
            <a:off x="3175277" y="1215409"/>
            <a:ext cx="222781" cy="136789"/>
          </a:xfrm>
          <a:prstGeom prst="rect">
            <a:avLst/>
          </a:prstGeom>
          <a:noFill/>
          <a:ln>
            <a:noFill/>
          </a:ln>
        </p:spPr>
      </p:pic>
      <p:pic>
        <p:nvPicPr>
          <p:cNvPr id="287" name="Google Shape;287;p45"/>
          <p:cNvPicPr preferRelativeResize="0"/>
          <p:nvPr/>
        </p:nvPicPr>
        <p:blipFill>
          <a:blip r:embed="rId3">
            <a:alphaModFix amt="81000"/>
          </a:blip>
          <a:stretch>
            <a:fillRect/>
          </a:stretch>
        </p:blipFill>
        <p:spPr>
          <a:xfrm>
            <a:off x="4131190" y="3472431"/>
            <a:ext cx="445562" cy="273579"/>
          </a:xfrm>
          <a:prstGeom prst="rect">
            <a:avLst/>
          </a:prstGeom>
          <a:noFill/>
          <a:ln>
            <a:noFill/>
          </a:ln>
        </p:spPr>
      </p:pic>
      <p:pic>
        <p:nvPicPr>
          <p:cNvPr id="288" name="Google Shape;288;p45"/>
          <p:cNvPicPr preferRelativeResize="0"/>
          <p:nvPr/>
        </p:nvPicPr>
        <p:blipFill>
          <a:blip r:embed="rId3">
            <a:alphaModFix amt="81000"/>
          </a:blip>
          <a:stretch>
            <a:fillRect/>
          </a:stretch>
        </p:blipFill>
        <p:spPr>
          <a:xfrm>
            <a:off x="4131190" y="3198853"/>
            <a:ext cx="445562" cy="273579"/>
          </a:xfrm>
          <a:prstGeom prst="rect">
            <a:avLst/>
          </a:prstGeom>
          <a:noFill/>
          <a:ln>
            <a:noFill/>
          </a:ln>
        </p:spPr>
      </p:pic>
      <p:pic>
        <p:nvPicPr>
          <p:cNvPr id="289" name="Google Shape;289;p45"/>
          <p:cNvPicPr preferRelativeResize="0"/>
          <p:nvPr/>
        </p:nvPicPr>
        <p:blipFill>
          <a:blip r:embed="rId3">
            <a:alphaModFix amt="81000"/>
          </a:blip>
          <a:stretch>
            <a:fillRect/>
          </a:stretch>
        </p:blipFill>
        <p:spPr>
          <a:xfrm>
            <a:off x="4131190" y="2925274"/>
            <a:ext cx="445562" cy="273579"/>
          </a:xfrm>
          <a:prstGeom prst="rect">
            <a:avLst/>
          </a:prstGeom>
          <a:noFill/>
          <a:ln>
            <a:noFill/>
          </a:ln>
        </p:spPr>
      </p:pic>
      <p:pic>
        <p:nvPicPr>
          <p:cNvPr id="290" name="Google Shape;290;p45"/>
          <p:cNvPicPr preferRelativeResize="0"/>
          <p:nvPr/>
        </p:nvPicPr>
        <p:blipFill>
          <a:blip r:embed="rId3">
            <a:alphaModFix amt="81000"/>
          </a:blip>
          <a:stretch>
            <a:fillRect/>
          </a:stretch>
        </p:blipFill>
        <p:spPr>
          <a:xfrm>
            <a:off x="4131190" y="2651696"/>
            <a:ext cx="445562" cy="273579"/>
          </a:xfrm>
          <a:prstGeom prst="rect">
            <a:avLst/>
          </a:prstGeom>
          <a:noFill/>
          <a:ln>
            <a:noFill/>
          </a:ln>
        </p:spPr>
      </p:pic>
      <p:pic>
        <p:nvPicPr>
          <p:cNvPr id="291" name="Google Shape;291;p45"/>
          <p:cNvPicPr preferRelativeResize="0"/>
          <p:nvPr/>
        </p:nvPicPr>
        <p:blipFill>
          <a:blip r:embed="rId3">
            <a:alphaModFix amt="81000"/>
          </a:blip>
          <a:stretch>
            <a:fillRect/>
          </a:stretch>
        </p:blipFill>
        <p:spPr>
          <a:xfrm>
            <a:off x="4131190" y="2378117"/>
            <a:ext cx="445562" cy="273579"/>
          </a:xfrm>
          <a:prstGeom prst="rect">
            <a:avLst/>
          </a:prstGeom>
          <a:noFill/>
          <a:ln>
            <a:noFill/>
          </a:ln>
        </p:spPr>
      </p:pic>
      <p:pic>
        <p:nvPicPr>
          <p:cNvPr id="292" name="Google Shape;292;p45"/>
          <p:cNvPicPr preferRelativeResize="0"/>
          <p:nvPr/>
        </p:nvPicPr>
        <p:blipFill>
          <a:blip r:embed="rId3">
            <a:alphaModFix amt="81000"/>
          </a:blip>
          <a:stretch>
            <a:fillRect/>
          </a:stretch>
        </p:blipFill>
        <p:spPr>
          <a:xfrm>
            <a:off x="4131190" y="2104539"/>
            <a:ext cx="445562" cy="273579"/>
          </a:xfrm>
          <a:prstGeom prst="rect">
            <a:avLst/>
          </a:prstGeom>
          <a:noFill/>
          <a:ln>
            <a:noFill/>
          </a:ln>
        </p:spPr>
      </p:pic>
      <p:pic>
        <p:nvPicPr>
          <p:cNvPr id="293" name="Google Shape;293;p45"/>
          <p:cNvPicPr preferRelativeResize="0"/>
          <p:nvPr/>
        </p:nvPicPr>
        <p:blipFill>
          <a:blip r:embed="rId3">
            <a:alphaModFix amt="81000"/>
          </a:blip>
          <a:stretch>
            <a:fillRect/>
          </a:stretch>
        </p:blipFill>
        <p:spPr>
          <a:xfrm>
            <a:off x="4131190" y="1830960"/>
            <a:ext cx="445562" cy="273579"/>
          </a:xfrm>
          <a:prstGeom prst="rect">
            <a:avLst/>
          </a:prstGeom>
          <a:noFill/>
          <a:ln>
            <a:noFill/>
          </a:ln>
        </p:spPr>
      </p:pic>
      <p:pic>
        <p:nvPicPr>
          <p:cNvPr id="294" name="Google Shape;294;p45"/>
          <p:cNvPicPr preferRelativeResize="0"/>
          <p:nvPr/>
        </p:nvPicPr>
        <p:blipFill>
          <a:blip r:embed="rId3">
            <a:alphaModFix amt="81000"/>
          </a:blip>
          <a:stretch>
            <a:fillRect/>
          </a:stretch>
        </p:blipFill>
        <p:spPr>
          <a:xfrm>
            <a:off x="4131190" y="1557382"/>
            <a:ext cx="445562" cy="273579"/>
          </a:xfrm>
          <a:prstGeom prst="rect">
            <a:avLst/>
          </a:prstGeom>
          <a:noFill/>
          <a:ln>
            <a:noFill/>
          </a:ln>
        </p:spPr>
      </p:pic>
      <p:pic>
        <p:nvPicPr>
          <p:cNvPr id="295" name="Google Shape;295;p45"/>
          <p:cNvPicPr preferRelativeResize="0"/>
          <p:nvPr/>
        </p:nvPicPr>
        <p:blipFill>
          <a:blip r:embed="rId3">
            <a:alphaModFix amt="81000"/>
          </a:blip>
          <a:stretch>
            <a:fillRect/>
          </a:stretch>
        </p:blipFill>
        <p:spPr>
          <a:xfrm>
            <a:off x="4131190" y="1283804"/>
            <a:ext cx="445562" cy="273579"/>
          </a:xfrm>
          <a:prstGeom prst="rect">
            <a:avLst/>
          </a:prstGeom>
          <a:noFill/>
          <a:ln>
            <a:noFill/>
          </a:ln>
        </p:spPr>
      </p:pic>
      <p:pic>
        <p:nvPicPr>
          <p:cNvPr id="296" name="Google Shape;296;p45"/>
          <p:cNvPicPr preferRelativeResize="0"/>
          <p:nvPr/>
        </p:nvPicPr>
        <p:blipFill>
          <a:blip r:embed="rId3">
            <a:alphaModFix amt="86000"/>
          </a:blip>
          <a:stretch>
            <a:fillRect/>
          </a:stretch>
        </p:blipFill>
        <p:spPr>
          <a:xfrm>
            <a:off x="4742407" y="3335642"/>
            <a:ext cx="668342" cy="410366"/>
          </a:xfrm>
          <a:prstGeom prst="rect">
            <a:avLst/>
          </a:prstGeom>
          <a:noFill/>
          <a:ln>
            <a:noFill/>
          </a:ln>
        </p:spPr>
      </p:pic>
      <p:pic>
        <p:nvPicPr>
          <p:cNvPr id="297" name="Google Shape;297;p45"/>
          <p:cNvPicPr preferRelativeResize="0"/>
          <p:nvPr/>
        </p:nvPicPr>
        <p:blipFill>
          <a:blip r:embed="rId3">
            <a:alphaModFix amt="86000"/>
          </a:blip>
          <a:stretch>
            <a:fillRect/>
          </a:stretch>
        </p:blipFill>
        <p:spPr>
          <a:xfrm>
            <a:off x="4742399" y="2925274"/>
            <a:ext cx="668342" cy="410366"/>
          </a:xfrm>
          <a:prstGeom prst="rect">
            <a:avLst/>
          </a:prstGeom>
          <a:noFill/>
          <a:ln>
            <a:noFill/>
          </a:ln>
        </p:spPr>
      </p:pic>
      <p:pic>
        <p:nvPicPr>
          <p:cNvPr id="298" name="Google Shape;298;p45"/>
          <p:cNvPicPr preferRelativeResize="0"/>
          <p:nvPr/>
        </p:nvPicPr>
        <p:blipFill>
          <a:blip r:embed="rId3">
            <a:alphaModFix amt="86000"/>
          </a:blip>
          <a:stretch>
            <a:fillRect/>
          </a:stretch>
        </p:blipFill>
        <p:spPr>
          <a:xfrm>
            <a:off x="4742407" y="2514907"/>
            <a:ext cx="668342" cy="410366"/>
          </a:xfrm>
          <a:prstGeom prst="rect">
            <a:avLst/>
          </a:prstGeom>
          <a:noFill/>
          <a:ln>
            <a:noFill/>
          </a:ln>
        </p:spPr>
      </p:pic>
      <p:pic>
        <p:nvPicPr>
          <p:cNvPr id="299" name="Google Shape;299;p45"/>
          <p:cNvPicPr preferRelativeResize="0"/>
          <p:nvPr/>
        </p:nvPicPr>
        <p:blipFill>
          <a:blip r:embed="rId3">
            <a:alphaModFix amt="86000"/>
          </a:blip>
          <a:stretch>
            <a:fillRect/>
          </a:stretch>
        </p:blipFill>
        <p:spPr>
          <a:xfrm>
            <a:off x="4742399" y="2104539"/>
            <a:ext cx="668342" cy="410366"/>
          </a:xfrm>
          <a:prstGeom prst="rect">
            <a:avLst/>
          </a:prstGeom>
          <a:noFill/>
          <a:ln>
            <a:noFill/>
          </a:ln>
        </p:spPr>
      </p:pic>
      <p:pic>
        <p:nvPicPr>
          <p:cNvPr id="300" name="Google Shape;300;p45"/>
          <p:cNvPicPr preferRelativeResize="0"/>
          <p:nvPr/>
        </p:nvPicPr>
        <p:blipFill>
          <a:blip r:embed="rId3">
            <a:alphaModFix amt="86000"/>
          </a:blip>
          <a:stretch>
            <a:fillRect/>
          </a:stretch>
        </p:blipFill>
        <p:spPr>
          <a:xfrm>
            <a:off x="4742399" y="1694172"/>
            <a:ext cx="668342" cy="410366"/>
          </a:xfrm>
          <a:prstGeom prst="rect">
            <a:avLst/>
          </a:prstGeom>
          <a:noFill/>
          <a:ln>
            <a:noFill/>
          </a:ln>
        </p:spPr>
      </p:pic>
      <p:pic>
        <p:nvPicPr>
          <p:cNvPr id="301" name="Google Shape;301;p45"/>
          <p:cNvPicPr preferRelativeResize="0"/>
          <p:nvPr/>
        </p:nvPicPr>
        <p:blipFill>
          <a:blip r:embed="rId3">
            <a:alphaModFix amt="86000"/>
          </a:blip>
          <a:stretch>
            <a:fillRect/>
          </a:stretch>
        </p:blipFill>
        <p:spPr>
          <a:xfrm>
            <a:off x="4742399" y="1283804"/>
            <a:ext cx="668342" cy="410366"/>
          </a:xfrm>
          <a:prstGeom prst="rect">
            <a:avLst/>
          </a:prstGeom>
          <a:noFill/>
          <a:ln>
            <a:noFill/>
          </a:ln>
        </p:spPr>
      </p:pic>
      <p:pic>
        <p:nvPicPr>
          <p:cNvPr id="302" name="Google Shape;302;p45"/>
          <p:cNvPicPr preferRelativeResize="0"/>
          <p:nvPr/>
        </p:nvPicPr>
        <p:blipFill>
          <a:blip r:embed="rId3">
            <a:alphaModFix amt="84000"/>
          </a:blip>
          <a:stretch>
            <a:fillRect/>
          </a:stretch>
        </p:blipFill>
        <p:spPr>
          <a:xfrm>
            <a:off x="5622214" y="3114635"/>
            <a:ext cx="1028278" cy="631374"/>
          </a:xfrm>
          <a:prstGeom prst="rect">
            <a:avLst/>
          </a:prstGeom>
          <a:noFill/>
          <a:ln>
            <a:noFill/>
          </a:ln>
        </p:spPr>
      </p:pic>
      <p:pic>
        <p:nvPicPr>
          <p:cNvPr id="303" name="Google Shape;303;p45"/>
          <p:cNvPicPr preferRelativeResize="0"/>
          <p:nvPr/>
        </p:nvPicPr>
        <p:blipFill>
          <a:blip r:embed="rId3">
            <a:alphaModFix amt="84000"/>
          </a:blip>
          <a:stretch>
            <a:fillRect/>
          </a:stretch>
        </p:blipFill>
        <p:spPr>
          <a:xfrm>
            <a:off x="5622214" y="2541193"/>
            <a:ext cx="1028278" cy="631374"/>
          </a:xfrm>
          <a:prstGeom prst="rect">
            <a:avLst/>
          </a:prstGeom>
          <a:noFill/>
          <a:ln>
            <a:noFill/>
          </a:ln>
        </p:spPr>
      </p:pic>
      <p:pic>
        <p:nvPicPr>
          <p:cNvPr id="304" name="Google Shape;304;p45"/>
          <p:cNvPicPr preferRelativeResize="0"/>
          <p:nvPr/>
        </p:nvPicPr>
        <p:blipFill>
          <a:blip r:embed="rId3">
            <a:alphaModFix amt="84000"/>
          </a:blip>
          <a:stretch>
            <a:fillRect/>
          </a:stretch>
        </p:blipFill>
        <p:spPr>
          <a:xfrm>
            <a:off x="5622214" y="1925641"/>
            <a:ext cx="1028278" cy="631374"/>
          </a:xfrm>
          <a:prstGeom prst="rect">
            <a:avLst/>
          </a:prstGeom>
          <a:noFill/>
          <a:ln>
            <a:noFill/>
          </a:ln>
        </p:spPr>
      </p:pic>
      <p:pic>
        <p:nvPicPr>
          <p:cNvPr id="305" name="Google Shape;305;p45"/>
          <p:cNvPicPr preferRelativeResize="0"/>
          <p:nvPr/>
        </p:nvPicPr>
        <p:blipFill>
          <a:blip r:embed="rId3">
            <a:alphaModFix amt="84000"/>
          </a:blip>
          <a:stretch>
            <a:fillRect/>
          </a:stretch>
        </p:blipFill>
        <p:spPr>
          <a:xfrm>
            <a:off x="5622198" y="1283804"/>
            <a:ext cx="1028278" cy="631374"/>
          </a:xfrm>
          <a:prstGeom prst="rect">
            <a:avLst/>
          </a:prstGeom>
          <a:noFill/>
          <a:ln>
            <a:noFill/>
          </a:ln>
        </p:spPr>
      </p:pic>
      <p:pic>
        <p:nvPicPr>
          <p:cNvPr id="306" name="Google Shape;306;p45"/>
          <p:cNvPicPr preferRelativeResize="0"/>
          <p:nvPr/>
        </p:nvPicPr>
        <p:blipFill>
          <a:blip r:embed="rId3">
            <a:alphaModFix amt="83000"/>
          </a:blip>
          <a:stretch>
            <a:fillRect/>
          </a:stretch>
        </p:blipFill>
        <p:spPr>
          <a:xfrm>
            <a:off x="3554952" y="1340445"/>
            <a:ext cx="377629" cy="231878"/>
          </a:xfrm>
          <a:prstGeom prst="rect">
            <a:avLst/>
          </a:prstGeom>
          <a:noFill/>
          <a:ln>
            <a:noFill/>
          </a:ln>
        </p:spPr>
      </p:pic>
      <p:pic>
        <p:nvPicPr>
          <p:cNvPr id="307" name="Google Shape;307;p45"/>
          <p:cNvPicPr preferRelativeResize="0"/>
          <p:nvPr/>
        </p:nvPicPr>
        <p:blipFill>
          <a:blip r:embed="rId3">
            <a:alphaModFix amt="83000"/>
          </a:blip>
          <a:stretch>
            <a:fillRect/>
          </a:stretch>
        </p:blipFill>
        <p:spPr>
          <a:xfrm>
            <a:off x="3554952" y="1545451"/>
            <a:ext cx="377629" cy="231878"/>
          </a:xfrm>
          <a:prstGeom prst="rect">
            <a:avLst/>
          </a:prstGeom>
          <a:noFill/>
          <a:ln>
            <a:noFill/>
          </a:ln>
        </p:spPr>
      </p:pic>
      <p:pic>
        <p:nvPicPr>
          <p:cNvPr id="308" name="Google Shape;308;p45"/>
          <p:cNvPicPr preferRelativeResize="0"/>
          <p:nvPr/>
        </p:nvPicPr>
        <p:blipFill>
          <a:blip r:embed="rId3">
            <a:alphaModFix amt="83000"/>
          </a:blip>
          <a:stretch>
            <a:fillRect/>
          </a:stretch>
        </p:blipFill>
        <p:spPr>
          <a:xfrm>
            <a:off x="3554952" y="1762566"/>
            <a:ext cx="377629" cy="231878"/>
          </a:xfrm>
          <a:prstGeom prst="rect">
            <a:avLst/>
          </a:prstGeom>
          <a:noFill/>
          <a:ln>
            <a:noFill/>
          </a:ln>
        </p:spPr>
      </p:pic>
      <p:pic>
        <p:nvPicPr>
          <p:cNvPr id="309" name="Google Shape;309;p45"/>
          <p:cNvPicPr preferRelativeResize="0"/>
          <p:nvPr/>
        </p:nvPicPr>
        <p:blipFill>
          <a:blip r:embed="rId3">
            <a:alphaModFix amt="83000"/>
          </a:blip>
          <a:stretch>
            <a:fillRect/>
          </a:stretch>
        </p:blipFill>
        <p:spPr>
          <a:xfrm>
            <a:off x="3575820" y="1988597"/>
            <a:ext cx="377629" cy="231878"/>
          </a:xfrm>
          <a:prstGeom prst="rect">
            <a:avLst/>
          </a:prstGeom>
          <a:noFill/>
          <a:ln>
            <a:noFill/>
          </a:ln>
        </p:spPr>
      </p:pic>
      <p:pic>
        <p:nvPicPr>
          <p:cNvPr id="310" name="Google Shape;310;p45"/>
          <p:cNvPicPr preferRelativeResize="0"/>
          <p:nvPr/>
        </p:nvPicPr>
        <p:blipFill>
          <a:blip r:embed="rId3">
            <a:alphaModFix amt="83000"/>
          </a:blip>
          <a:stretch>
            <a:fillRect/>
          </a:stretch>
        </p:blipFill>
        <p:spPr>
          <a:xfrm>
            <a:off x="3575820" y="2431753"/>
            <a:ext cx="377629" cy="231878"/>
          </a:xfrm>
          <a:prstGeom prst="rect">
            <a:avLst/>
          </a:prstGeom>
          <a:noFill/>
          <a:ln>
            <a:noFill/>
          </a:ln>
        </p:spPr>
      </p:pic>
      <p:pic>
        <p:nvPicPr>
          <p:cNvPr id="311" name="Google Shape;311;p45"/>
          <p:cNvPicPr preferRelativeResize="0"/>
          <p:nvPr/>
        </p:nvPicPr>
        <p:blipFill>
          <a:blip r:embed="rId3">
            <a:alphaModFix amt="83000"/>
          </a:blip>
          <a:stretch>
            <a:fillRect/>
          </a:stretch>
        </p:blipFill>
        <p:spPr>
          <a:xfrm>
            <a:off x="3554952" y="2220481"/>
            <a:ext cx="377629" cy="231878"/>
          </a:xfrm>
          <a:prstGeom prst="rect">
            <a:avLst/>
          </a:prstGeom>
          <a:noFill/>
          <a:ln>
            <a:noFill/>
          </a:ln>
        </p:spPr>
      </p:pic>
      <p:pic>
        <p:nvPicPr>
          <p:cNvPr id="312" name="Google Shape;312;p45"/>
          <p:cNvPicPr preferRelativeResize="0"/>
          <p:nvPr/>
        </p:nvPicPr>
        <p:blipFill>
          <a:blip r:embed="rId3">
            <a:alphaModFix amt="83000"/>
          </a:blip>
          <a:stretch>
            <a:fillRect/>
          </a:stretch>
        </p:blipFill>
        <p:spPr>
          <a:xfrm>
            <a:off x="3554952" y="1153300"/>
            <a:ext cx="377629" cy="231878"/>
          </a:xfrm>
          <a:prstGeom prst="rect">
            <a:avLst/>
          </a:prstGeom>
          <a:noFill/>
          <a:ln>
            <a:noFill/>
          </a:ln>
        </p:spPr>
      </p:pic>
      <p:pic>
        <p:nvPicPr>
          <p:cNvPr id="313" name="Google Shape;313;p45"/>
          <p:cNvPicPr preferRelativeResize="0"/>
          <p:nvPr/>
        </p:nvPicPr>
        <p:blipFill>
          <a:blip r:embed="rId3">
            <a:alphaModFix amt="83000"/>
          </a:blip>
          <a:stretch>
            <a:fillRect/>
          </a:stretch>
        </p:blipFill>
        <p:spPr>
          <a:xfrm>
            <a:off x="3554952" y="3503643"/>
            <a:ext cx="377629" cy="231878"/>
          </a:xfrm>
          <a:prstGeom prst="rect">
            <a:avLst/>
          </a:prstGeom>
          <a:noFill/>
          <a:ln>
            <a:noFill/>
          </a:ln>
        </p:spPr>
      </p:pic>
      <p:pic>
        <p:nvPicPr>
          <p:cNvPr id="314" name="Google Shape;314;p45"/>
          <p:cNvPicPr preferRelativeResize="0"/>
          <p:nvPr/>
        </p:nvPicPr>
        <p:blipFill>
          <a:blip r:embed="rId3">
            <a:alphaModFix amt="83000"/>
          </a:blip>
          <a:stretch>
            <a:fillRect/>
          </a:stretch>
        </p:blipFill>
        <p:spPr>
          <a:xfrm>
            <a:off x="3554952" y="3294065"/>
            <a:ext cx="377629" cy="231878"/>
          </a:xfrm>
          <a:prstGeom prst="rect">
            <a:avLst/>
          </a:prstGeom>
          <a:noFill/>
          <a:ln>
            <a:noFill/>
          </a:ln>
        </p:spPr>
      </p:pic>
      <p:pic>
        <p:nvPicPr>
          <p:cNvPr id="315" name="Google Shape;315;p45"/>
          <p:cNvPicPr preferRelativeResize="0"/>
          <p:nvPr/>
        </p:nvPicPr>
        <p:blipFill>
          <a:blip r:embed="rId3">
            <a:alphaModFix amt="83000"/>
          </a:blip>
          <a:stretch>
            <a:fillRect/>
          </a:stretch>
        </p:blipFill>
        <p:spPr>
          <a:xfrm>
            <a:off x="3554952" y="2850909"/>
            <a:ext cx="377629" cy="231878"/>
          </a:xfrm>
          <a:prstGeom prst="rect">
            <a:avLst/>
          </a:prstGeom>
          <a:noFill/>
          <a:ln>
            <a:noFill/>
          </a:ln>
        </p:spPr>
      </p:pic>
      <p:pic>
        <p:nvPicPr>
          <p:cNvPr id="316" name="Google Shape;316;p45"/>
          <p:cNvPicPr preferRelativeResize="0"/>
          <p:nvPr/>
        </p:nvPicPr>
        <p:blipFill>
          <a:blip r:embed="rId3">
            <a:alphaModFix amt="83000"/>
          </a:blip>
          <a:stretch>
            <a:fillRect/>
          </a:stretch>
        </p:blipFill>
        <p:spPr>
          <a:xfrm>
            <a:off x="3554952" y="2654839"/>
            <a:ext cx="377629" cy="231878"/>
          </a:xfrm>
          <a:prstGeom prst="rect">
            <a:avLst/>
          </a:prstGeom>
          <a:noFill/>
          <a:ln>
            <a:noFill/>
          </a:ln>
        </p:spPr>
      </p:pic>
      <p:pic>
        <p:nvPicPr>
          <p:cNvPr id="317" name="Google Shape;317;p45"/>
          <p:cNvPicPr preferRelativeResize="0"/>
          <p:nvPr/>
        </p:nvPicPr>
        <p:blipFill>
          <a:blip r:embed="rId3">
            <a:alphaModFix amt="83000"/>
          </a:blip>
          <a:stretch>
            <a:fillRect/>
          </a:stretch>
        </p:blipFill>
        <p:spPr>
          <a:xfrm>
            <a:off x="3554952" y="3072487"/>
            <a:ext cx="377629" cy="231878"/>
          </a:xfrm>
          <a:prstGeom prst="rect">
            <a:avLst/>
          </a:prstGeom>
          <a:noFill/>
          <a:ln>
            <a:noFill/>
          </a:ln>
        </p:spPr>
      </p:pic>
      <p:sp>
        <p:nvSpPr>
          <p:cNvPr id="318" name="Google Shape;318;p45"/>
          <p:cNvSpPr/>
          <p:nvPr/>
        </p:nvSpPr>
        <p:spPr>
          <a:xfrm rot="-5406903">
            <a:off x="3458459" y="720961"/>
            <a:ext cx="149400" cy="917400"/>
          </a:xfrm>
          <a:prstGeom prst="rightBracket">
            <a:avLst>
              <a:gd fmla="val 8333"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5"/>
          <p:cNvSpPr/>
          <p:nvPr/>
        </p:nvSpPr>
        <p:spPr>
          <a:xfrm rot="-5406903">
            <a:off x="6144392" y="-949900"/>
            <a:ext cx="149400" cy="4259100"/>
          </a:xfrm>
          <a:prstGeom prst="rightBracket">
            <a:avLst>
              <a:gd fmla="val 8333"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5"/>
          <p:cNvSpPr txBox="1"/>
          <p:nvPr/>
        </p:nvSpPr>
        <p:spPr>
          <a:xfrm>
            <a:off x="5524612" y="789785"/>
            <a:ext cx="1389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Mature</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cxnSp>
        <p:nvCxnSpPr>
          <p:cNvPr id="321" name="Google Shape;321;p45"/>
          <p:cNvCxnSpPr/>
          <p:nvPr/>
        </p:nvCxnSpPr>
        <p:spPr>
          <a:xfrm rot="10800000">
            <a:off x="4651786" y="3498863"/>
            <a:ext cx="4200" cy="881100"/>
          </a:xfrm>
          <a:prstGeom prst="straightConnector1">
            <a:avLst/>
          </a:prstGeom>
          <a:noFill/>
          <a:ln cap="flat" cmpd="sng" w="38100">
            <a:solidFill>
              <a:srgbClr val="8BC34A"/>
            </a:solidFill>
            <a:prstDash val="solid"/>
            <a:round/>
            <a:headEnd len="med" w="med" type="none"/>
            <a:tailEnd len="med" w="med" type="triangle"/>
          </a:ln>
        </p:spPr>
      </p:cxnSp>
      <p:sp>
        <p:nvSpPr>
          <p:cNvPr id="322" name="Google Shape;322;p45"/>
          <p:cNvSpPr/>
          <p:nvPr/>
        </p:nvSpPr>
        <p:spPr>
          <a:xfrm rot="5393097">
            <a:off x="6405847" y="2114925"/>
            <a:ext cx="149400" cy="3625500"/>
          </a:xfrm>
          <a:prstGeom prst="rightBracket">
            <a:avLst>
              <a:gd fmla="val 8333" name="adj"/>
            </a:avLst>
          </a:prstGeom>
          <a:noFill/>
          <a:ln cap="flat" cmpd="sng" w="28575">
            <a:solidFill>
              <a:srgbClr val="8BC3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5"/>
          <p:cNvSpPr txBox="1"/>
          <p:nvPr/>
        </p:nvSpPr>
        <p:spPr>
          <a:xfrm>
            <a:off x="5786039" y="3677630"/>
            <a:ext cx="1389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8BC34A"/>
                </a:solidFill>
                <a:latin typeface="Roboto"/>
                <a:ea typeface="Roboto"/>
                <a:cs typeface="Roboto"/>
                <a:sym typeface="Roboto"/>
              </a:rPr>
              <a:t>Legally fished</a:t>
            </a:r>
            <a:endParaRPr>
              <a:solidFill>
                <a:srgbClr val="8BC34A"/>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324" name="Google Shape;324;p45"/>
          <p:cNvSpPr/>
          <p:nvPr/>
        </p:nvSpPr>
        <p:spPr>
          <a:xfrm rot="5393097">
            <a:off x="3762530" y="3137341"/>
            <a:ext cx="149400" cy="1580700"/>
          </a:xfrm>
          <a:prstGeom prst="rightBracket">
            <a:avLst>
              <a:gd fmla="val 8333" name="adj"/>
            </a:avLst>
          </a:prstGeom>
          <a:noFill/>
          <a:ln cap="flat" cmpd="sng" w="2857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5"/>
          <p:cNvSpPr txBox="1"/>
          <p:nvPr/>
        </p:nvSpPr>
        <p:spPr>
          <a:xfrm>
            <a:off x="3062359" y="3701326"/>
            <a:ext cx="1389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DD7E6B"/>
                </a:solidFill>
                <a:latin typeface="Roboto"/>
                <a:ea typeface="Roboto"/>
                <a:cs typeface="Roboto"/>
                <a:sym typeface="Roboto"/>
              </a:rPr>
              <a:t>Off limits to fishing</a:t>
            </a:r>
            <a:endParaRPr>
              <a:solidFill>
                <a:srgbClr val="DD7E6B"/>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326" name="Google Shape;326;p45"/>
          <p:cNvSpPr txBox="1"/>
          <p:nvPr/>
        </p:nvSpPr>
        <p:spPr>
          <a:xfrm>
            <a:off x="3619939" y="4283388"/>
            <a:ext cx="208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Minimum size limit</a:t>
            </a:r>
            <a:endParaRPr sz="1800">
              <a:solidFill>
                <a:schemeClr val="lt1"/>
              </a:solidFill>
              <a:latin typeface="Roboto"/>
              <a:ea typeface="Roboto"/>
              <a:cs typeface="Roboto"/>
              <a:sym typeface="Roboto"/>
            </a:endParaRPr>
          </a:p>
        </p:txBody>
      </p:sp>
      <p:cxnSp>
        <p:nvCxnSpPr>
          <p:cNvPr id="327" name="Google Shape;327;p45"/>
          <p:cNvCxnSpPr>
            <a:stCxn id="295" idx="0"/>
            <a:endCxn id="328" idx="2"/>
          </p:cNvCxnSpPr>
          <p:nvPr/>
        </p:nvCxnSpPr>
        <p:spPr>
          <a:xfrm rot="-5400000">
            <a:off x="4119220" y="1048454"/>
            <a:ext cx="470100" cy="600"/>
          </a:xfrm>
          <a:prstGeom prst="bentConnector3">
            <a:avLst>
              <a:gd fmla="val 49984" name="adj1"/>
            </a:avLst>
          </a:prstGeom>
          <a:noFill/>
          <a:ln cap="flat" cmpd="sng" w="19050">
            <a:solidFill>
              <a:srgbClr val="82CBC4"/>
            </a:solidFill>
            <a:prstDash val="solid"/>
            <a:round/>
            <a:headEnd len="med" w="med" type="none"/>
            <a:tailEnd len="med" w="med" type="triangle"/>
          </a:ln>
        </p:spPr>
      </p:cxnSp>
      <p:sp>
        <p:nvSpPr>
          <p:cNvPr id="328" name="Google Shape;328;p45"/>
          <p:cNvSpPr txBox="1"/>
          <p:nvPr/>
        </p:nvSpPr>
        <p:spPr>
          <a:xfrm>
            <a:off x="2993625" y="198250"/>
            <a:ext cx="2720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82CBC4"/>
                </a:solidFill>
                <a:latin typeface="Roboto"/>
                <a:ea typeface="Roboto"/>
                <a:cs typeface="Roboto"/>
                <a:sym typeface="Roboto"/>
              </a:rPr>
              <a:t>Able to spawn before becoming vulnerable to fishing</a:t>
            </a:r>
            <a:endParaRPr sz="1800">
              <a:solidFill>
                <a:srgbClr val="82CBC4"/>
              </a:solidFill>
              <a:latin typeface="Roboto"/>
              <a:ea typeface="Roboto"/>
              <a:cs typeface="Roboto"/>
              <a:sym typeface="Roboto"/>
            </a:endParaRPr>
          </a:p>
        </p:txBody>
      </p:sp>
      <p:pic>
        <p:nvPicPr>
          <p:cNvPr id="329" name="Google Shape;329;p45"/>
          <p:cNvPicPr preferRelativeResize="0"/>
          <p:nvPr/>
        </p:nvPicPr>
        <p:blipFill>
          <a:blip r:embed="rId3">
            <a:alphaModFix amt="84000"/>
          </a:blip>
          <a:stretch>
            <a:fillRect/>
          </a:stretch>
        </p:blipFill>
        <p:spPr>
          <a:xfrm>
            <a:off x="6861975" y="3009800"/>
            <a:ext cx="1303600" cy="800426"/>
          </a:xfrm>
          <a:prstGeom prst="rect">
            <a:avLst/>
          </a:prstGeom>
          <a:noFill/>
          <a:ln>
            <a:noFill/>
          </a:ln>
        </p:spPr>
      </p:pic>
      <p:pic>
        <p:nvPicPr>
          <p:cNvPr id="330" name="Google Shape;330;p45"/>
          <p:cNvPicPr preferRelativeResize="0"/>
          <p:nvPr/>
        </p:nvPicPr>
        <p:blipFill>
          <a:blip r:embed="rId3">
            <a:alphaModFix amt="84000"/>
          </a:blip>
          <a:stretch>
            <a:fillRect/>
          </a:stretch>
        </p:blipFill>
        <p:spPr>
          <a:xfrm>
            <a:off x="6861975" y="2151888"/>
            <a:ext cx="1303600" cy="800426"/>
          </a:xfrm>
          <a:prstGeom prst="rect">
            <a:avLst/>
          </a:prstGeom>
          <a:noFill/>
          <a:ln>
            <a:noFill/>
          </a:ln>
        </p:spPr>
      </p:pic>
      <p:pic>
        <p:nvPicPr>
          <p:cNvPr id="331" name="Google Shape;331;p45"/>
          <p:cNvPicPr preferRelativeResize="0"/>
          <p:nvPr/>
        </p:nvPicPr>
        <p:blipFill>
          <a:blip r:embed="rId3">
            <a:alphaModFix amt="84000"/>
          </a:blip>
          <a:stretch>
            <a:fillRect/>
          </a:stretch>
        </p:blipFill>
        <p:spPr>
          <a:xfrm>
            <a:off x="6861975" y="1293963"/>
            <a:ext cx="1303600" cy="800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46"/>
          <p:cNvPicPr preferRelativeResize="0"/>
          <p:nvPr/>
        </p:nvPicPr>
        <p:blipFill>
          <a:blip r:embed="rId3">
            <a:alphaModFix/>
          </a:blip>
          <a:stretch>
            <a:fillRect/>
          </a:stretch>
        </p:blipFill>
        <p:spPr>
          <a:xfrm>
            <a:off x="3147850" y="1949050"/>
            <a:ext cx="2191875" cy="2191875"/>
          </a:xfrm>
          <a:prstGeom prst="rect">
            <a:avLst/>
          </a:prstGeom>
          <a:noFill/>
          <a:ln>
            <a:noFill/>
          </a:ln>
        </p:spPr>
      </p:pic>
      <p:pic>
        <p:nvPicPr>
          <p:cNvPr id="337" name="Google Shape;337;p46"/>
          <p:cNvPicPr preferRelativeResize="0"/>
          <p:nvPr/>
        </p:nvPicPr>
        <p:blipFill>
          <a:blip r:embed="rId3">
            <a:alphaModFix/>
          </a:blip>
          <a:stretch>
            <a:fillRect/>
          </a:stretch>
        </p:blipFill>
        <p:spPr>
          <a:xfrm>
            <a:off x="5639025" y="1949050"/>
            <a:ext cx="2191875" cy="2191875"/>
          </a:xfrm>
          <a:prstGeom prst="rect">
            <a:avLst/>
          </a:prstGeom>
          <a:noFill/>
          <a:ln>
            <a:noFill/>
          </a:ln>
        </p:spPr>
      </p:pic>
      <p:pic>
        <p:nvPicPr>
          <p:cNvPr id="338" name="Google Shape;338;p46"/>
          <p:cNvPicPr preferRelativeResize="0"/>
          <p:nvPr/>
        </p:nvPicPr>
        <p:blipFill>
          <a:blip r:embed="rId3">
            <a:alphaModFix/>
          </a:blip>
          <a:stretch>
            <a:fillRect/>
          </a:stretch>
        </p:blipFill>
        <p:spPr>
          <a:xfrm>
            <a:off x="706525" y="1949050"/>
            <a:ext cx="2191875" cy="2191875"/>
          </a:xfrm>
          <a:prstGeom prst="rect">
            <a:avLst/>
          </a:prstGeom>
          <a:noFill/>
          <a:ln>
            <a:noFill/>
          </a:ln>
        </p:spPr>
      </p:pic>
      <p:sp>
        <p:nvSpPr>
          <p:cNvPr id="339" name="Google Shape;339;p46"/>
          <p:cNvSpPr txBox="1"/>
          <p:nvPr>
            <p:ph type="title"/>
          </p:nvPr>
        </p:nvSpPr>
        <p:spPr>
          <a:xfrm>
            <a:off x="782725" y="886100"/>
            <a:ext cx="7642200" cy="62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 </a:t>
            </a:r>
            <a:r>
              <a:rPr i="1" lang="en"/>
              <a:t>slot</a:t>
            </a:r>
            <a:r>
              <a:rPr lang="en"/>
              <a:t> limit is another</a:t>
            </a:r>
            <a:r>
              <a:rPr lang="en"/>
              <a:t> type of</a:t>
            </a:r>
            <a:r>
              <a:rPr lang="en"/>
              <a:t> size limit</a:t>
            </a:r>
            <a:r>
              <a:rPr lang="en"/>
              <a:t> </a:t>
            </a:r>
            <a:endParaRPr/>
          </a:p>
          <a:p>
            <a:pPr indent="0" lvl="0" marL="0" rtl="0" algn="l">
              <a:spcBef>
                <a:spcPts val="0"/>
              </a:spcBef>
              <a:spcAft>
                <a:spcPts val="0"/>
              </a:spcAft>
              <a:buNone/>
            </a:pPr>
            <a:r>
              <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340" name="Google Shape;340;p46"/>
          <p:cNvPicPr preferRelativeResize="0"/>
          <p:nvPr/>
        </p:nvPicPr>
        <p:blipFill>
          <a:blip r:embed="rId4">
            <a:alphaModFix amt="84000"/>
          </a:blip>
          <a:stretch>
            <a:fillRect/>
          </a:stretch>
        </p:blipFill>
        <p:spPr>
          <a:xfrm>
            <a:off x="706525" y="1936886"/>
            <a:ext cx="1636000" cy="1037102"/>
          </a:xfrm>
          <a:prstGeom prst="rect">
            <a:avLst/>
          </a:prstGeom>
          <a:noFill/>
          <a:ln>
            <a:noFill/>
          </a:ln>
        </p:spPr>
      </p:pic>
      <p:pic>
        <p:nvPicPr>
          <p:cNvPr id="341" name="Google Shape;341;p46"/>
          <p:cNvPicPr preferRelativeResize="0"/>
          <p:nvPr/>
        </p:nvPicPr>
        <p:blipFill>
          <a:blip r:embed="rId4">
            <a:alphaModFix amt="84000"/>
          </a:blip>
          <a:stretch>
            <a:fillRect/>
          </a:stretch>
        </p:blipFill>
        <p:spPr>
          <a:xfrm>
            <a:off x="5589174" y="1413012"/>
            <a:ext cx="2694176" cy="1707875"/>
          </a:xfrm>
          <a:prstGeom prst="rect">
            <a:avLst/>
          </a:prstGeom>
          <a:noFill/>
          <a:ln>
            <a:noFill/>
          </a:ln>
        </p:spPr>
      </p:pic>
      <p:pic>
        <p:nvPicPr>
          <p:cNvPr id="342" name="Google Shape;342;p46"/>
          <p:cNvPicPr preferRelativeResize="0"/>
          <p:nvPr/>
        </p:nvPicPr>
        <p:blipFill>
          <a:blip r:embed="rId5">
            <a:alphaModFix/>
          </a:blip>
          <a:stretch>
            <a:fillRect/>
          </a:stretch>
        </p:blipFill>
        <p:spPr>
          <a:xfrm>
            <a:off x="3996425" y="3359625"/>
            <a:ext cx="494725" cy="494725"/>
          </a:xfrm>
          <a:prstGeom prst="rect">
            <a:avLst/>
          </a:prstGeom>
          <a:noFill/>
          <a:ln>
            <a:noFill/>
          </a:ln>
        </p:spPr>
      </p:pic>
      <p:sp>
        <p:nvSpPr>
          <p:cNvPr id="343" name="Google Shape;343;p46"/>
          <p:cNvSpPr/>
          <p:nvPr/>
        </p:nvSpPr>
        <p:spPr>
          <a:xfrm>
            <a:off x="1452650" y="3296625"/>
            <a:ext cx="699600" cy="620700"/>
          </a:xfrm>
          <a:prstGeom prst="mathMultiply">
            <a:avLst>
              <a:gd fmla="val 23520" name="adj1"/>
            </a:avLst>
          </a:prstGeom>
          <a:solidFill>
            <a:srgbClr val="E06666"/>
          </a:solidFill>
          <a:ln cap="flat" cmpd="sng" w="9525">
            <a:solidFill>
              <a:srgbClr val="0040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4" name="Google Shape;344;p46"/>
          <p:cNvPicPr preferRelativeResize="0"/>
          <p:nvPr/>
        </p:nvPicPr>
        <p:blipFill>
          <a:blip r:embed="rId4">
            <a:alphaModFix amt="84000"/>
          </a:blip>
          <a:stretch>
            <a:fillRect/>
          </a:stretch>
        </p:blipFill>
        <p:spPr>
          <a:xfrm>
            <a:off x="3147850" y="1703668"/>
            <a:ext cx="2156314" cy="1366907"/>
          </a:xfrm>
          <a:prstGeom prst="rect">
            <a:avLst/>
          </a:prstGeom>
          <a:noFill/>
          <a:ln>
            <a:noFill/>
          </a:ln>
        </p:spPr>
      </p:pic>
      <p:sp>
        <p:nvSpPr>
          <p:cNvPr id="345" name="Google Shape;345;p46"/>
          <p:cNvSpPr/>
          <p:nvPr/>
        </p:nvSpPr>
        <p:spPr>
          <a:xfrm>
            <a:off x="6385163" y="3296638"/>
            <a:ext cx="699600" cy="620700"/>
          </a:xfrm>
          <a:prstGeom prst="mathMultiply">
            <a:avLst>
              <a:gd fmla="val 23520" name="adj1"/>
            </a:avLst>
          </a:prstGeom>
          <a:solidFill>
            <a:srgbClr val="E06666"/>
          </a:solidFill>
          <a:ln cap="flat" cmpd="sng" w="9525">
            <a:solidFill>
              <a:srgbClr val="00406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6"/>
          <p:cNvSpPr txBox="1"/>
          <p:nvPr/>
        </p:nvSpPr>
        <p:spPr>
          <a:xfrm>
            <a:off x="706525" y="4011625"/>
            <a:ext cx="7718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Slab"/>
                <a:ea typeface="Roboto Slab"/>
                <a:cs typeface="Roboto Slab"/>
                <a:sym typeface="Roboto Slab"/>
              </a:rPr>
              <a:t>A slot limit constrains both the </a:t>
            </a:r>
            <a:r>
              <a:rPr i="1" lang="en" sz="1800">
                <a:solidFill>
                  <a:schemeClr val="lt1"/>
                </a:solidFill>
                <a:latin typeface="Roboto Slab"/>
                <a:ea typeface="Roboto Slab"/>
                <a:cs typeface="Roboto Slab"/>
                <a:sym typeface="Roboto Slab"/>
              </a:rPr>
              <a:t>minimum and maximum</a:t>
            </a:r>
            <a:r>
              <a:rPr lang="en" sz="1800">
                <a:solidFill>
                  <a:schemeClr val="lt1"/>
                </a:solidFill>
                <a:latin typeface="Roboto Slab"/>
                <a:ea typeface="Roboto Slab"/>
                <a:cs typeface="Roboto Slab"/>
                <a:sym typeface="Roboto Slab"/>
              </a:rPr>
              <a:t> lengths that can be legally harvested.</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7"/>
          <p:cNvSpPr txBox="1"/>
          <p:nvPr>
            <p:ph type="title"/>
          </p:nvPr>
        </p:nvSpPr>
        <p:spPr>
          <a:xfrm>
            <a:off x="840150" y="561525"/>
            <a:ext cx="7463700" cy="88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A harvestable </a:t>
            </a:r>
            <a:r>
              <a:rPr i="1" lang="en" sz="3000"/>
              <a:t>slot limit </a:t>
            </a:r>
            <a:r>
              <a:rPr lang="en" sz="3000"/>
              <a:t>specifies a size range (minimum and maximum) within which fish may be legally harvested.</a:t>
            </a:r>
            <a:endParaRPr sz="3000"/>
          </a:p>
        </p:txBody>
      </p:sp>
      <p:sp>
        <p:nvSpPr>
          <p:cNvPr id="352" name="Google Shape;352;p47"/>
          <p:cNvSpPr txBox="1"/>
          <p:nvPr>
            <p:ph idx="1" type="subTitle"/>
          </p:nvPr>
        </p:nvSpPr>
        <p:spPr>
          <a:xfrm>
            <a:off x="840150" y="2845275"/>
            <a:ext cx="7463700" cy="118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Slab"/>
                <a:ea typeface="Roboto Slab"/>
                <a:cs typeface="Roboto Slab"/>
                <a:sym typeface="Roboto Slab"/>
              </a:rPr>
              <a:t>Slot</a:t>
            </a:r>
            <a:r>
              <a:rPr lang="en">
                <a:latin typeface="Roboto Slab"/>
                <a:ea typeface="Roboto Slab"/>
                <a:cs typeface="Roboto Slab"/>
                <a:sym typeface="Roboto Slab"/>
              </a:rPr>
              <a:t> limits can help to protect both immature fish </a:t>
            </a:r>
            <a:r>
              <a:rPr i="1" lang="en">
                <a:latin typeface="Roboto Slab"/>
                <a:ea typeface="Roboto Slab"/>
                <a:cs typeface="Roboto Slab"/>
                <a:sym typeface="Roboto Slab"/>
              </a:rPr>
              <a:t>and</a:t>
            </a:r>
            <a:r>
              <a:rPr lang="en">
                <a:latin typeface="Roboto Slab"/>
                <a:ea typeface="Roboto Slab"/>
                <a:cs typeface="Roboto Slab"/>
                <a:sym typeface="Roboto Slab"/>
              </a:rPr>
              <a:t> mega-spawners</a:t>
            </a:r>
            <a:endParaRPr b="1">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8"/>
          <p:cNvSpPr txBox="1"/>
          <p:nvPr/>
        </p:nvSpPr>
        <p:spPr>
          <a:xfrm>
            <a:off x="5000839" y="3677630"/>
            <a:ext cx="1389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8BC34A"/>
                </a:solidFill>
                <a:latin typeface="Roboto"/>
                <a:ea typeface="Roboto"/>
                <a:cs typeface="Roboto"/>
                <a:sym typeface="Roboto"/>
              </a:rPr>
              <a:t>Legally fished</a:t>
            </a:r>
            <a:endParaRPr>
              <a:solidFill>
                <a:srgbClr val="8BC34A"/>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358" name="Google Shape;358;p48"/>
          <p:cNvSpPr txBox="1"/>
          <p:nvPr>
            <p:ph type="ctrTitle"/>
          </p:nvPr>
        </p:nvSpPr>
        <p:spPr>
          <a:xfrm>
            <a:off x="187725" y="691838"/>
            <a:ext cx="2055600" cy="1815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Fishery with a Slot Limit</a:t>
            </a:r>
            <a:endParaRPr/>
          </a:p>
        </p:txBody>
      </p:sp>
      <p:sp>
        <p:nvSpPr>
          <p:cNvPr id="359" name="Google Shape;359;p48"/>
          <p:cNvSpPr txBox="1"/>
          <p:nvPr/>
        </p:nvSpPr>
        <p:spPr>
          <a:xfrm>
            <a:off x="2838553" y="789775"/>
            <a:ext cx="1389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Juvenile</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360" name="Google Shape;360;p48"/>
          <p:cNvPicPr preferRelativeResize="0"/>
          <p:nvPr/>
        </p:nvPicPr>
        <p:blipFill>
          <a:blip r:embed="rId3">
            <a:alphaModFix amt="83000"/>
          </a:blip>
          <a:stretch>
            <a:fillRect/>
          </a:stretch>
        </p:blipFill>
        <p:spPr>
          <a:xfrm>
            <a:off x="3175277" y="3540826"/>
            <a:ext cx="222781" cy="136789"/>
          </a:xfrm>
          <a:prstGeom prst="rect">
            <a:avLst/>
          </a:prstGeom>
          <a:noFill/>
          <a:ln>
            <a:noFill/>
          </a:ln>
        </p:spPr>
      </p:pic>
      <p:pic>
        <p:nvPicPr>
          <p:cNvPr id="361" name="Google Shape;361;p48"/>
          <p:cNvPicPr preferRelativeResize="0"/>
          <p:nvPr/>
        </p:nvPicPr>
        <p:blipFill>
          <a:blip r:embed="rId3">
            <a:alphaModFix amt="83000"/>
          </a:blip>
          <a:stretch>
            <a:fillRect/>
          </a:stretch>
        </p:blipFill>
        <p:spPr>
          <a:xfrm>
            <a:off x="3175277" y="3404037"/>
            <a:ext cx="222781" cy="136789"/>
          </a:xfrm>
          <a:prstGeom prst="rect">
            <a:avLst/>
          </a:prstGeom>
          <a:noFill/>
          <a:ln>
            <a:noFill/>
          </a:ln>
        </p:spPr>
      </p:pic>
      <p:pic>
        <p:nvPicPr>
          <p:cNvPr id="362" name="Google Shape;362;p48"/>
          <p:cNvPicPr preferRelativeResize="0"/>
          <p:nvPr/>
        </p:nvPicPr>
        <p:blipFill>
          <a:blip r:embed="rId3">
            <a:alphaModFix amt="83000"/>
          </a:blip>
          <a:stretch>
            <a:fillRect/>
          </a:stretch>
        </p:blipFill>
        <p:spPr>
          <a:xfrm>
            <a:off x="3175277" y="3267247"/>
            <a:ext cx="222781" cy="136789"/>
          </a:xfrm>
          <a:prstGeom prst="rect">
            <a:avLst/>
          </a:prstGeom>
          <a:noFill/>
          <a:ln>
            <a:noFill/>
          </a:ln>
        </p:spPr>
      </p:pic>
      <p:pic>
        <p:nvPicPr>
          <p:cNvPr id="363" name="Google Shape;363;p48"/>
          <p:cNvPicPr preferRelativeResize="0"/>
          <p:nvPr/>
        </p:nvPicPr>
        <p:blipFill>
          <a:blip r:embed="rId3">
            <a:alphaModFix amt="83000"/>
          </a:blip>
          <a:stretch>
            <a:fillRect/>
          </a:stretch>
        </p:blipFill>
        <p:spPr>
          <a:xfrm>
            <a:off x="3175277" y="3130458"/>
            <a:ext cx="222781" cy="136789"/>
          </a:xfrm>
          <a:prstGeom prst="rect">
            <a:avLst/>
          </a:prstGeom>
          <a:noFill/>
          <a:ln>
            <a:noFill/>
          </a:ln>
        </p:spPr>
      </p:pic>
      <p:pic>
        <p:nvPicPr>
          <p:cNvPr id="364" name="Google Shape;364;p48"/>
          <p:cNvPicPr preferRelativeResize="0"/>
          <p:nvPr/>
        </p:nvPicPr>
        <p:blipFill>
          <a:blip r:embed="rId3">
            <a:alphaModFix amt="83000"/>
          </a:blip>
          <a:stretch>
            <a:fillRect/>
          </a:stretch>
        </p:blipFill>
        <p:spPr>
          <a:xfrm>
            <a:off x="3175277" y="2993669"/>
            <a:ext cx="222781" cy="136789"/>
          </a:xfrm>
          <a:prstGeom prst="rect">
            <a:avLst/>
          </a:prstGeom>
          <a:noFill/>
          <a:ln>
            <a:noFill/>
          </a:ln>
        </p:spPr>
      </p:pic>
      <p:pic>
        <p:nvPicPr>
          <p:cNvPr id="365" name="Google Shape;365;p48"/>
          <p:cNvPicPr preferRelativeResize="0"/>
          <p:nvPr/>
        </p:nvPicPr>
        <p:blipFill>
          <a:blip r:embed="rId3">
            <a:alphaModFix amt="83000"/>
          </a:blip>
          <a:stretch>
            <a:fillRect/>
          </a:stretch>
        </p:blipFill>
        <p:spPr>
          <a:xfrm>
            <a:off x="3175277" y="2856880"/>
            <a:ext cx="222781" cy="136789"/>
          </a:xfrm>
          <a:prstGeom prst="rect">
            <a:avLst/>
          </a:prstGeom>
          <a:noFill/>
          <a:ln>
            <a:noFill/>
          </a:ln>
        </p:spPr>
      </p:pic>
      <p:pic>
        <p:nvPicPr>
          <p:cNvPr id="366" name="Google Shape;366;p48"/>
          <p:cNvPicPr preferRelativeResize="0"/>
          <p:nvPr/>
        </p:nvPicPr>
        <p:blipFill>
          <a:blip r:embed="rId3">
            <a:alphaModFix amt="83000"/>
          </a:blip>
          <a:stretch>
            <a:fillRect/>
          </a:stretch>
        </p:blipFill>
        <p:spPr>
          <a:xfrm>
            <a:off x="3175277" y="2720091"/>
            <a:ext cx="222781" cy="136789"/>
          </a:xfrm>
          <a:prstGeom prst="rect">
            <a:avLst/>
          </a:prstGeom>
          <a:noFill/>
          <a:ln>
            <a:noFill/>
          </a:ln>
        </p:spPr>
      </p:pic>
      <p:pic>
        <p:nvPicPr>
          <p:cNvPr id="367" name="Google Shape;367;p48"/>
          <p:cNvPicPr preferRelativeResize="0"/>
          <p:nvPr/>
        </p:nvPicPr>
        <p:blipFill>
          <a:blip r:embed="rId3">
            <a:alphaModFix amt="83000"/>
          </a:blip>
          <a:stretch>
            <a:fillRect/>
          </a:stretch>
        </p:blipFill>
        <p:spPr>
          <a:xfrm>
            <a:off x="3175277" y="2583301"/>
            <a:ext cx="222781" cy="136789"/>
          </a:xfrm>
          <a:prstGeom prst="rect">
            <a:avLst/>
          </a:prstGeom>
          <a:noFill/>
          <a:ln>
            <a:noFill/>
          </a:ln>
        </p:spPr>
      </p:pic>
      <p:pic>
        <p:nvPicPr>
          <p:cNvPr id="368" name="Google Shape;368;p48"/>
          <p:cNvPicPr preferRelativeResize="0"/>
          <p:nvPr/>
        </p:nvPicPr>
        <p:blipFill>
          <a:blip r:embed="rId3">
            <a:alphaModFix amt="83000"/>
          </a:blip>
          <a:stretch>
            <a:fillRect/>
          </a:stretch>
        </p:blipFill>
        <p:spPr>
          <a:xfrm>
            <a:off x="3175277" y="2446512"/>
            <a:ext cx="222781" cy="136789"/>
          </a:xfrm>
          <a:prstGeom prst="rect">
            <a:avLst/>
          </a:prstGeom>
          <a:noFill/>
          <a:ln>
            <a:noFill/>
          </a:ln>
        </p:spPr>
      </p:pic>
      <p:pic>
        <p:nvPicPr>
          <p:cNvPr id="369" name="Google Shape;369;p48"/>
          <p:cNvPicPr preferRelativeResize="0"/>
          <p:nvPr/>
        </p:nvPicPr>
        <p:blipFill>
          <a:blip r:embed="rId3">
            <a:alphaModFix amt="83000"/>
          </a:blip>
          <a:stretch>
            <a:fillRect/>
          </a:stretch>
        </p:blipFill>
        <p:spPr>
          <a:xfrm>
            <a:off x="3175277" y="2309723"/>
            <a:ext cx="222781" cy="136789"/>
          </a:xfrm>
          <a:prstGeom prst="rect">
            <a:avLst/>
          </a:prstGeom>
          <a:noFill/>
          <a:ln>
            <a:noFill/>
          </a:ln>
        </p:spPr>
      </p:pic>
      <p:pic>
        <p:nvPicPr>
          <p:cNvPr id="370" name="Google Shape;370;p48"/>
          <p:cNvPicPr preferRelativeResize="0"/>
          <p:nvPr/>
        </p:nvPicPr>
        <p:blipFill>
          <a:blip r:embed="rId3">
            <a:alphaModFix amt="83000"/>
          </a:blip>
          <a:stretch>
            <a:fillRect/>
          </a:stretch>
        </p:blipFill>
        <p:spPr>
          <a:xfrm>
            <a:off x="3175277" y="2172934"/>
            <a:ext cx="222781" cy="136789"/>
          </a:xfrm>
          <a:prstGeom prst="rect">
            <a:avLst/>
          </a:prstGeom>
          <a:noFill/>
          <a:ln>
            <a:noFill/>
          </a:ln>
        </p:spPr>
      </p:pic>
      <p:pic>
        <p:nvPicPr>
          <p:cNvPr id="371" name="Google Shape;371;p48"/>
          <p:cNvPicPr preferRelativeResize="0"/>
          <p:nvPr/>
        </p:nvPicPr>
        <p:blipFill>
          <a:blip r:embed="rId3">
            <a:alphaModFix amt="83000"/>
          </a:blip>
          <a:stretch>
            <a:fillRect/>
          </a:stretch>
        </p:blipFill>
        <p:spPr>
          <a:xfrm>
            <a:off x="3175277" y="2036145"/>
            <a:ext cx="222781" cy="136789"/>
          </a:xfrm>
          <a:prstGeom prst="rect">
            <a:avLst/>
          </a:prstGeom>
          <a:noFill/>
          <a:ln>
            <a:noFill/>
          </a:ln>
        </p:spPr>
      </p:pic>
      <p:pic>
        <p:nvPicPr>
          <p:cNvPr id="372" name="Google Shape;372;p48"/>
          <p:cNvPicPr preferRelativeResize="0"/>
          <p:nvPr/>
        </p:nvPicPr>
        <p:blipFill>
          <a:blip r:embed="rId3">
            <a:alphaModFix amt="83000"/>
          </a:blip>
          <a:stretch>
            <a:fillRect/>
          </a:stretch>
        </p:blipFill>
        <p:spPr>
          <a:xfrm>
            <a:off x="3175277" y="1899355"/>
            <a:ext cx="222781" cy="136789"/>
          </a:xfrm>
          <a:prstGeom prst="rect">
            <a:avLst/>
          </a:prstGeom>
          <a:noFill/>
          <a:ln>
            <a:noFill/>
          </a:ln>
        </p:spPr>
      </p:pic>
      <p:pic>
        <p:nvPicPr>
          <p:cNvPr id="373" name="Google Shape;373;p48"/>
          <p:cNvPicPr preferRelativeResize="0"/>
          <p:nvPr/>
        </p:nvPicPr>
        <p:blipFill>
          <a:blip r:embed="rId3">
            <a:alphaModFix amt="83000"/>
          </a:blip>
          <a:stretch>
            <a:fillRect/>
          </a:stretch>
        </p:blipFill>
        <p:spPr>
          <a:xfrm>
            <a:off x="3175277" y="1762566"/>
            <a:ext cx="222781" cy="136789"/>
          </a:xfrm>
          <a:prstGeom prst="rect">
            <a:avLst/>
          </a:prstGeom>
          <a:noFill/>
          <a:ln>
            <a:noFill/>
          </a:ln>
        </p:spPr>
      </p:pic>
      <p:pic>
        <p:nvPicPr>
          <p:cNvPr id="374" name="Google Shape;374;p48"/>
          <p:cNvPicPr preferRelativeResize="0"/>
          <p:nvPr/>
        </p:nvPicPr>
        <p:blipFill>
          <a:blip r:embed="rId3">
            <a:alphaModFix amt="83000"/>
          </a:blip>
          <a:stretch>
            <a:fillRect/>
          </a:stretch>
        </p:blipFill>
        <p:spPr>
          <a:xfrm>
            <a:off x="3175277" y="1625777"/>
            <a:ext cx="222781" cy="136789"/>
          </a:xfrm>
          <a:prstGeom prst="rect">
            <a:avLst/>
          </a:prstGeom>
          <a:noFill/>
          <a:ln>
            <a:noFill/>
          </a:ln>
        </p:spPr>
      </p:pic>
      <p:pic>
        <p:nvPicPr>
          <p:cNvPr id="375" name="Google Shape;375;p48"/>
          <p:cNvPicPr preferRelativeResize="0"/>
          <p:nvPr/>
        </p:nvPicPr>
        <p:blipFill>
          <a:blip r:embed="rId3">
            <a:alphaModFix amt="83000"/>
          </a:blip>
          <a:stretch>
            <a:fillRect/>
          </a:stretch>
        </p:blipFill>
        <p:spPr>
          <a:xfrm>
            <a:off x="3175277" y="1488988"/>
            <a:ext cx="222781" cy="136789"/>
          </a:xfrm>
          <a:prstGeom prst="rect">
            <a:avLst/>
          </a:prstGeom>
          <a:noFill/>
          <a:ln>
            <a:noFill/>
          </a:ln>
        </p:spPr>
      </p:pic>
      <p:pic>
        <p:nvPicPr>
          <p:cNvPr id="376" name="Google Shape;376;p48"/>
          <p:cNvPicPr preferRelativeResize="0"/>
          <p:nvPr/>
        </p:nvPicPr>
        <p:blipFill>
          <a:blip r:embed="rId3">
            <a:alphaModFix amt="83000"/>
          </a:blip>
          <a:stretch>
            <a:fillRect/>
          </a:stretch>
        </p:blipFill>
        <p:spPr>
          <a:xfrm>
            <a:off x="3175277" y="1352199"/>
            <a:ext cx="222781" cy="136789"/>
          </a:xfrm>
          <a:prstGeom prst="rect">
            <a:avLst/>
          </a:prstGeom>
          <a:noFill/>
          <a:ln>
            <a:noFill/>
          </a:ln>
        </p:spPr>
      </p:pic>
      <p:pic>
        <p:nvPicPr>
          <p:cNvPr id="377" name="Google Shape;377;p48"/>
          <p:cNvPicPr preferRelativeResize="0"/>
          <p:nvPr/>
        </p:nvPicPr>
        <p:blipFill>
          <a:blip r:embed="rId3">
            <a:alphaModFix amt="83000"/>
          </a:blip>
          <a:stretch>
            <a:fillRect/>
          </a:stretch>
        </p:blipFill>
        <p:spPr>
          <a:xfrm>
            <a:off x="3175277" y="1215409"/>
            <a:ext cx="222781" cy="136789"/>
          </a:xfrm>
          <a:prstGeom prst="rect">
            <a:avLst/>
          </a:prstGeom>
          <a:noFill/>
          <a:ln>
            <a:noFill/>
          </a:ln>
        </p:spPr>
      </p:pic>
      <p:pic>
        <p:nvPicPr>
          <p:cNvPr id="378" name="Google Shape;378;p48"/>
          <p:cNvPicPr preferRelativeResize="0"/>
          <p:nvPr/>
        </p:nvPicPr>
        <p:blipFill>
          <a:blip r:embed="rId3">
            <a:alphaModFix amt="81000"/>
          </a:blip>
          <a:stretch>
            <a:fillRect/>
          </a:stretch>
        </p:blipFill>
        <p:spPr>
          <a:xfrm>
            <a:off x="4131190" y="3472431"/>
            <a:ext cx="445562" cy="273579"/>
          </a:xfrm>
          <a:prstGeom prst="rect">
            <a:avLst/>
          </a:prstGeom>
          <a:noFill/>
          <a:ln>
            <a:noFill/>
          </a:ln>
        </p:spPr>
      </p:pic>
      <p:pic>
        <p:nvPicPr>
          <p:cNvPr id="379" name="Google Shape;379;p48"/>
          <p:cNvPicPr preferRelativeResize="0"/>
          <p:nvPr/>
        </p:nvPicPr>
        <p:blipFill>
          <a:blip r:embed="rId3">
            <a:alphaModFix amt="81000"/>
          </a:blip>
          <a:stretch>
            <a:fillRect/>
          </a:stretch>
        </p:blipFill>
        <p:spPr>
          <a:xfrm>
            <a:off x="4131190" y="3198853"/>
            <a:ext cx="445562" cy="273579"/>
          </a:xfrm>
          <a:prstGeom prst="rect">
            <a:avLst/>
          </a:prstGeom>
          <a:noFill/>
          <a:ln>
            <a:noFill/>
          </a:ln>
        </p:spPr>
      </p:pic>
      <p:pic>
        <p:nvPicPr>
          <p:cNvPr id="380" name="Google Shape;380;p48"/>
          <p:cNvPicPr preferRelativeResize="0"/>
          <p:nvPr/>
        </p:nvPicPr>
        <p:blipFill>
          <a:blip r:embed="rId3">
            <a:alphaModFix amt="81000"/>
          </a:blip>
          <a:stretch>
            <a:fillRect/>
          </a:stretch>
        </p:blipFill>
        <p:spPr>
          <a:xfrm>
            <a:off x="4131190" y="2925274"/>
            <a:ext cx="445562" cy="273579"/>
          </a:xfrm>
          <a:prstGeom prst="rect">
            <a:avLst/>
          </a:prstGeom>
          <a:noFill/>
          <a:ln>
            <a:noFill/>
          </a:ln>
        </p:spPr>
      </p:pic>
      <p:pic>
        <p:nvPicPr>
          <p:cNvPr id="381" name="Google Shape;381;p48"/>
          <p:cNvPicPr preferRelativeResize="0"/>
          <p:nvPr/>
        </p:nvPicPr>
        <p:blipFill>
          <a:blip r:embed="rId3">
            <a:alphaModFix amt="81000"/>
          </a:blip>
          <a:stretch>
            <a:fillRect/>
          </a:stretch>
        </p:blipFill>
        <p:spPr>
          <a:xfrm>
            <a:off x="4131190" y="2651696"/>
            <a:ext cx="445562" cy="273579"/>
          </a:xfrm>
          <a:prstGeom prst="rect">
            <a:avLst/>
          </a:prstGeom>
          <a:noFill/>
          <a:ln>
            <a:noFill/>
          </a:ln>
        </p:spPr>
      </p:pic>
      <p:pic>
        <p:nvPicPr>
          <p:cNvPr id="382" name="Google Shape;382;p48"/>
          <p:cNvPicPr preferRelativeResize="0"/>
          <p:nvPr/>
        </p:nvPicPr>
        <p:blipFill>
          <a:blip r:embed="rId3">
            <a:alphaModFix amt="81000"/>
          </a:blip>
          <a:stretch>
            <a:fillRect/>
          </a:stretch>
        </p:blipFill>
        <p:spPr>
          <a:xfrm>
            <a:off x="4131190" y="2378117"/>
            <a:ext cx="445562" cy="273579"/>
          </a:xfrm>
          <a:prstGeom prst="rect">
            <a:avLst/>
          </a:prstGeom>
          <a:noFill/>
          <a:ln>
            <a:noFill/>
          </a:ln>
        </p:spPr>
      </p:pic>
      <p:pic>
        <p:nvPicPr>
          <p:cNvPr id="383" name="Google Shape;383;p48"/>
          <p:cNvPicPr preferRelativeResize="0"/>
          <p:nvPr/>
        </p:nvPicPr>
        <p:blipFill>
          <a:blip r:embed="rId3">
            <a:alphaModFix amt="81000"/>
          </a:blip>
          <a:stretch>
            <a:fillRect/>
          </a:stretch>
        </p:blipFill>
        <p:spPr>
          <a:xfrm>
            <a:off x="4131190" y="2104539"/>
            <a:ext cx="445562" cy="273579"/>
          </a:xfrm>
          <a:prstGeom prst="rect">
            <a:avLst/>
          </a:prstGeom>
          <a:noFill/>
          <a:ln>
            <a:noFill/>
          </a:ln>
        </p:spPr>
      </p:pic>
      <p:pic>
        <p:nvPicPr>
          <p:cNvPr id="384" name="Google Shape;384;p48"/>
          <p:cNvPicPr preferRelativeResize="0"/>
          <p:nvPr/>
        </p:nvPicPr>
        <p:blipFill>
          <a:blip r:embed="rId3">
            <a:alphaModFix amt="81000"/>
          </a:blip>
          <a:stretch>
            <a:fillRect/>
          </a:stretch>
        </p:blipFill>
        <p:spPr>
          <a:xfrm>
            <a:off x="4131190" y="1830960"/>
            <a:ext cx="445562" cy="273579"/>
          </a:xfrm>
          <a:prstGeom prst="rect">
            <a:avLst/>
          </a:prstGeom>
          <a:noFill/>
          <a:ln>
            <a:noFill/>
          </a:ln>
        </p:spPr>
      </p:pic>
      <p:pic>
        <p:nvPicPr>
          <p:cNvPr id="385" name="Google Shape;385;p48"/>
          <p:cNvPicPr preferRelativeResize="0"/>
          <p:nvPr/>
        </p:nvPicPr>
        <p:blipFill>
          <a:blip r:embed="rId3">
            <a:alphaModFix amt="81000"/>
          </a:blip>
          <a:stretch>
            <a:fillRect/>
          </a:stretch>
        </p:blipFill>
        <p:spPr>
          <a:xfrm>
            <a:off x="4131190" y="1557382"/>
            <a:ext cx="445562" cy="273579"/>
          </a:xfrm>
          <a:prstGeom prst="rect">
            <a:avLst/>
          </a:prstGeom>
          <a:noFill/>
          <a:ln>
            <a:noFill/>
          </a:ln>
        </p:spPr>
      </p:pic>
      <p:pic>
        <p:nvPicPr>
          <p:cNvPr id="386" name="Google Shape;386;p48"/>
          <p:cNvPicPr preferRelativeResize="0"/>
          <p:nvPr/>
        </p:nvPicPr>
        <p:blipFill>
          <a:blip r:embed="rId3">
            <a:alphaModFix amt="81000"/>
          </a:blip>
          <a:stretch>
            <a:fillRect/>
          </a:stretch>
        </p:blipFill>
        <p:spPr>
          <a:xfrm>
            <a:off x="4131190" y="1283804"/>
            <a:ext cx="445562" cy="273579"/>
          </a:xfrm>
          <a:prstGeom prst="rect">
            <a:avLst/>
          </a:prstGeom>
          <a:noFill/>
          <a:ln>
            <a:noFill/>
          </a:ln>
        </p:spPr>
      </p:pic>
      <p:pic>
        <p:nvPicPr>
          <p:cNvPr id="387" name="Google Shape;387;p48"/>
          <p:cNvPicPr preferRelativeResize="0"/>
          <p:nvPr/>
        </p:nvPicPr>
        <p:blipFill>
          <a:blip r:embed="rId3">
            <a:alphaModFix amt="86000"/>
          </a:blip>
          <a:stretch>
            <a:fillRect/>
          </a:stretch>
        </p:blipFill>
        <p:spPr>
          <a:xfrm>
            <a:off x="4742407" y="3335642"/>
            <a:ext cx="668342" cy="410366"/>
          </a:xfrm>
          <a:prstGeom prst="rect">
            <a:avLst/>
          </a:prstGeom>
          <a:noFill/>
          <a:ln>
            <a:noFill/>
          </a:ln>
        </p:spPr>
      </p:pic>
      <p:pic>
        <p:nvPicPr>
          <p:cNvPr id="388" name="Google Shape;388;p48"/>
          <p:cNvPicPr preferRelativeResize="0"/>
          <p:nvPr/>
        </p:nvPicPr>
        <p:blipFill>
          <a:blip r:embed="rId3">
            <a:alphaModFix amt="86000"/>
          </a:blip>
          <a:stretch>
            <a:fillRect/>
          </a:stretch>
        </p:blipFill>
        <p:spPr>
          <a:xfrm>
            <a:off x="4742399" y="2925274"/>
            <a:ext cx="668342" cy="410366"/>
          </a:xfrm>
          <a:prstGeom prst="rect">
            <a:avLst/>
          </a:prstGeom>
          <a:noFill/>
          <a:ln>
            <a:noFill/>
          </a:ln>
        </p:spPr>
      </p:pic>
      <p:pic>
        <p:nvPicPr>
          <p:cNvPr id="389" name="Google Shape;389;p48"/>
          <p:cNvPicPr preferRelativeResize="0"/>
          <p:nvPr/>
        </p:nvPicPr>
        <p:blipFill>
          <a:blip r:embed="rId3">
            <a:alphaModFix amt="86000"/>
          </a:blip>
          <a:stretch>
            <a:fillRect/>
          </a:stretch>
        </p:blipFill>
        <p:spPr>
          <a:xfrm>
            <a:off x="4742407" y="2514907"/>
            <a:ext cx="668342" cy="410366"/>
          </a:xfrm>
          <a:prstGeom prst="rect">
            <a:avLst/>
          </a:prstGeom>
          <a:noFill/>
          <a:ln>
            <a:noFill/>
          </a:ln>
        </p:spPr>
      </p:pic>
      <p:pic>
        <p:nvPicPr>
          <p:cNvPr id="390" name="Google Shape;390;p48"/>
          <p:cNvPicPr preferRelativeResize="0"/>
          <p:nvPr/>
        </p:nvPicPr>
        <p:blipFill>
          <a:blip r:embed="rId3">
            <a:alphaModFix amt="86000"/>
          </a:blip>
          <a:stretch>
            <a:fillRect/>
          </a:stretch>
        </p:blipFill>
        <p:spPr>
          <a:xfrm>
            <a:off x="4742399" y="2104539"/>
            <a:ext cx="668342" cy="410366"/>
          </a:xfrm>
          <a:prstGeom prst="rect">
            <a:avLst/>
          </a:prstGeom>
          <a:noFill/>
          <a:ln>
            <a:noFill/>
          </a:ln>
        </p:spPr>
      </p:pic>
      <p:pic>
        <p:nvPicPr>
          <p:cNvPr id="391" name="Google Shape;391;p48"/>
          <p:cNvPicPr preferRelativeResize="0"/>
          <p:nvPr/>
        </p:nvPicPr>
        <p:blipFill>
          <a:blip r:embed="rId3">
            <a:alphaModFix amt="86000"/>
          </a:blip>
          <a:stretch>
            <a:fillRect/>
          </a:stretch>
        </p:blipFill>
        <p:spPr>
          <a:xfrm>
            <a:off x="4742399" y="1694172"/>
            <a:ext cx="668342" cy="410366"/>
          </a:xfrm>
          <a:prstGeom prst="rect">
            <a:avLst/>
          </a:prstGeom>
          <a:noFill/>
          <a:ln>
            <a:noFill/>
          </a:ln>
        </p:spPr>
      </p:pic>
      <p:pic>
        <p:nvPicPr>
          <p:cNvPr id="392" name="Google Shape;392;p48"/>
          <p:cNvPicPr preferRelativeResize="0"/>
          <p:nvPr/>
        </p:nvPicPr>
        <p:blipFill>
          <a:blip r:embed="rId3">
            <a:alphaModFix amt="86000"/>
          </a:blip>
          <a:stretch>
            <a:fillRect/>
          </a:stretch>
        </p:blipFill>
        <p:spPr>
          <a:xfrm>
            <a:off x="4742399" y="1283804"/>
            <a:ext cx="668342" cy="410366"/>
          </a:xfrm>
          <a:prstGeom prst="rect">
            <a:avLst/>
          </a:prstGeom>
          <a:noFill/>
          <a:ln>
            <a:noFill/>
          </a:ln>
        </p:spPr>
      </p:pic>
      <p:pic>
        <p:nvPicPr>
          <p:cNvPr id="393" name="Google Shape;393;p48"/>
          <p:cNvPicPr preferRelativeResize="0"/>
          <p:nvPr/>
        </p:nvPicPr>
        <p:blipFill>
          <a:blip r:embed="rId3">
            <a:alphaModFix amt="84000"/>
          </a:blip>
          <a:stretch>
            <a:fillRect/>
          </a:stretch>
        </p:blipFill>
        <p:spPr>
          <a:xfrm>
            <a:off x="5622214" y="3114635"/>
            <a:ext cx="1028278" cy="631374"/>
          </a:xfrm>
          <a:prstGeom prst="rect">
            <a:avLst/>
          </a:prstGeom>
          <a:noFill/>
          <a:ln>
            <a:noFill/>
          </a:ln>
        </p:spPr>
      </p:pic>
      <p:pic>
        <p:nvPicPr>
          <p:cNvPr id="394" name="Google Shape;394;p48"/>
          <p:cNvPicPr preferRelativeResize="0"/>
          <p:nvPr/>
        </p:nvPicPr>
        <p:blipFill>
          <a:blip r:embed="rId3">
            <a:alphaModFix amt="84000"/>
          </a:blip>
          <a:stretch>
            <a:fillRect/>
          </a:stretch>
        </p:blipFill>
        <p:spPr>
          <a:xfrm>
            <a:off x="5622214" y="2541193"/>
            <a:ext cx="1028278" cy="631374"/>
          </a:xfrm>
          <a:prstGeom prst="rect">
            <a:avLst/>
          </a:prstGeom>
          <a:noFill/>
          <a:ln>
            <a:noFill/>
          </a:ln>
        </p:spPr>
      </p:pic>
      <p:pic>
        <p:nvPicPr>
          <p:cNvPr id="395" name="Google Shape;395;p48"/>
          <p:cNvPicPr preferRelativeResize="0"/>
          <p:nvPr/>
        </p:nvPicPr>
        <p:blipFill>
          <a:blip r:embed="rId3">
            <a:alphaModFix amt="84000"/>
          </a:blip>
          <a:stretch>
            <a:fillRect/>
          </a:stretch>
        </p:blipFill>
        <p:spPr>
          <a:xfrm>
            <a:off x="5622214" y="1925641"/>
            <a:ext cx="1028278" cy="631374"/>
          </a:xfrm>
          <a:prstGeom prst="rect">
            <a:avLst/>
          </a:prstGeom>
          <a:noFill/>
          <a:ln>
            <a:noFill/>
          </a:ln>
        </p:spPr>
      </p:pic>
      <p:pic>
        <p:nvPicPr>
          <p:cNvPr id="396" name="Google Shape;396;p48"/>
          <p:cNvPicPr preferRelativeResize="0"/>
          <p:nvPr/>
        </p:nvPicPr>
        <p:blipFill>
          <a:blip r:embed="rId3">
            <a:alphaModFix amt="84000"/>
          </a:blip>
          <a:stretch>
            <a:fillRect/>
          </a:stretch>
        </p:blipFill>
        <p:spPr>
          <a:xfrm>
            <a:off x="5622198" y="1283804"/>
            <a:ext cx="1028278" cy="631374"/>
          </a:xfrm>
          <a:prstGeom prst="rect">
            <a:avLst/>
          </a:prstGeom>
          <a:noFill/>
          <a:ln>
            <a:noFill/>
          </a:ln>
        </p:spPr>
      </p:pic>
      <p:pic>
        <p:nvPicPr>
          <p:cNvPr id="397" name="Google Shape;397;p48"/>
          <p:cNvPicPr preferRelativeResize="0"/>
          <p:nvPr/>
        </p:nvPicPr>
        <p:blipFill>
          <a:blip r:embed="rId3">
            <a:alphaModFix amt="83000"/>
          </a:blip>
          <a:stretch>
            <a:fillRect/>
          </a:stretch>
        </p:blipFill>
        <p:spPr>
          <a:xfrm>
            <a:off x="3554952" y="1340445"/>
            <a:ext cx="377629" cy="231878"/>
          </a:xfrm>
          <a:prstGeom prst="rect">
            <a:avLst/>
          </a:prstGeom>
          <a:noFill/>
          <a:ln>
            <a:noFill/>
          </a:ln>
        </p:spPr>
      </p:pic>
      <p:pic>
        <p:nvPicPr>
          <p:cNvPr id="398" name="Google Shape;398;p48"/>
          <p:cNvPicPr preferRelativeResize="0"/>
          <p:nvPr/>
        </p:nvPicPr>
        <p:blipFill>
          <a:blip r:embed="rId3">
            <a:alphaModFix amt="83000"/>
          </a:blip>
          <a:stretch>
            <a:fillRect/>
          </a:stretch>
        </p:blipFill>
        <p:spPr>
          <a:xfrm>
            <a:off x="3554952" y="1545451"/>
            <a:ext cx="377629" cy="231878"/>
          </a:xfrm>
          <a:prstGeom prst="rect">
            <a:avLst/>
          </a:prstGeom>
          <a:noFill/>
          <a:ln>
            <a:noFill/>
          </a:ln>
        </p:spPr>
      </p:pic>
      <p:pic>
        <p:nvPicPr>
          <p:cNvPr id="399" name="Google Shape;399;p48"/>
          <p:cNvPicPr preferRelativeResize="0"/>
          <p:nvPr/>
        </p:nvPicPr>
        <p:blipFill>
          <a:blip r:embed="rId3">
            <a:alphaModFix amt="83000"/>
          </a:blip>
          <a:stretch>
            <a:fillRect/>
          </a:stretch>
        </p:blipFill>
        <p:spPr>
          <a:xfrm>
            <a:off x="3554952" y="1762566"/>
            <a:ext cx="377629" cy="231878"/>
          </a:xfrm>
          <a:prstGeom prst="rect">
            <a:avLst/>
          </a:prstGeom>
          <a:noFill/>
          <a:ln>
            <a:noFill/>
          </a:ln>
        </p:spPr>
      </p:pic>
      <p:pic>
        <p:nvPicPr>
          <p:cNvPr id="400" name="Google Shape;400;p48"/>
          <p:cNvPicPr preferRelativeResize="0"/>
          <p:nvPr/>
        </p:nvPicPr>
        <p:blipFill>
          <a:blip r:embed="rId3">
            <a:alphaModFix amt="83000"/>
          </a:blip>
          <a:stretch>
            <a:fillRect/>
          </a:stretch>
        </p:blipFill>
        <p:spPr>
          <a:xfrm>
            <a:off x="3575820" y="1988597"/>
            <a:ext cx="377629" cy="231878"/>
          </a:xfrm>
          <a:prstGeom prst="rect">
            <a:avLst/>
          </a:prstGeom>
          <a:noFill/>
          <a:ln>
            <a:noFill/>
          </a:ln>
        </p:spPr>
      </p:pic>
      <p:pic>
        <p:nvPicPr>
          <p:cNvPr id="401" name="Google Shape;401;p48"/>
          <p:cNvPicPr preferRelativeResize="0"/>
          <p:nvPr/>
        </p:nvPicPr>
        <p:blipFill>
          <a:blip r:embed="rId3">
            <a:alphaModFix amt="83000"/>
          </a:blip>
          <a:stretch>
            <a:fillRect/>
          </a:stretch>
        </p:blipFill>
        <p:spPr>
          <a:xfrm>
            <a:off x="3575820" y="2431753"/>
            <a:ext cx="377629" cy="231878"/>
          </a:xfrm>
          <a:prstGeom prst="rect">
            <a:avLst/>
          </a:prstGeom>
          <a:noFill/>
          <a:ln>
            <a:noFill/>
          </a:ln>
        </p:spPr>
      </p:pic>
      <p:pic>
        <p:nvPicPr>
          <p:cNvPr id="402" name="Google Shape;402;p48"/>
          <p:cNvPicPr preferRelativeResize="0"/>
          <p:nvPr/>
        </p:nvPicPr>
        <p:blipFill>
          <a:blip r:embed="rId3">
            <a:alphaModFix amt="83000"/>
          </a:blip>
          <a:stretch>
            <a:fillRect/>
          </a:stretch>
        </p:blipFill>
        <p:spPr>
          <a:xfrm>
            <a:off x="3554952" y="2220481"/>
            <a:ext cx="377629" cy="231878"/>
          </a:xfrm>
          <a:prstGeom prst="rect">
            <a:avLst/>
          </a:prstGeom>
          <a:noFill/>
          <a:ln>
            <a:noFill/>
          </a:ln>
        </p:spPr>
      </p:pic>
      <p:pic>
        <p:nvPicPr>
          <p:cNvPr id="403" name="Google Shape;403;p48"/>
          <p:cNvPicPr preferRelativeResize="0"/>
          <p:nvPr/>
        </p:nvPicPr>
        <p:blipFill>
          <a:blip r:embed="rId3">
            <a:alphaModFix amt="83000"/>
          </a:blip>
          <a:stretch>
            <a:fillRect/>
          </a:stretch>
        </p:blipFill>
        <p:spPr>
          <a:xfrm>
            <a:off x="3554952" y="1153300"/>
            <a:ext cx="377629" cy="231878"/>
          </a:xfrm>
          <a:prstGeom prst="rect">
            <a:avLst/>
          </a:prstGeom>
          <a:noFill/>
          <a:ln>
            <a:noFill/>
          </a:ln>
        </p:spPr>
      </p:pic>
      <p:pic>
        <p:nvPicPr>
          <p:cNvPr id="404" name="Google Shape;404;p48"/>
          <p:cNvPicPr preferRelativeResize="0"/>
          <p:nvPr/>
        </p:nvPicPr>
        <p:blipFill>
          <a:blip r:embed="rId3">
            <a:alphaModFix amt="83000"/>
          </a:blip>
          <a:stretch>
            <a:fillRect/>
          </a:stretch>
        </p:blipFill>
        <p:spPr>
          <a:xfrm>
            <a:off x="3554952" y="3503643"/>
            <a:ext cx="377629" cy="231878"/>
          </a:xfrm>
          <a:prstGeom prst="rect">
            <a:avLst/>
          </a:prstGeom>
          <a:noFill/>
          <a:ln>
            <a:noFill/>
          </a:ln>
        </p:spPr>
      </p:pic>
      <p:pic>
        <p:nvPicPr>
          <p:cNvPr id="405" name="Google Shape;405;p48"/>
          <p:cNvPicPr preferRelativeResize="0"/>
          <p:nvPr/>
        </p:nvPicPr>
        <p:blipFill>
          <a:blip r:embed="rId3">
            <a:alphaModFix amt="83000"/>
          </a:blip>
          <a:stretch>
            <a:fillRect/>
          </a:stretch>
        </p:blipFill>
        <p:spPr>
          <a:xfrm>
            <a:off x="3554952" y="3294065"/>
            <a:ext cx="377629" cy="231878"/>
          </a:xfrm>
          <a:prstGeom prst="rect">
            <a:avLst/>
          </a:prstGeom>
          <a:noFill/>
          <a:ln>
            <a:noFill/>
          </a:ln>
        </p:spPr>
      </p:pic>
      <p:pic>
        <p:nvPicPr>
          <p:cNvPr id="406" name="Google Shape;406;p48"/>
          <p:cNvPicPr preferRelativeResize="0"/>
          <p:nvPr/>
        </p:nvPicPr>
        <p:blipFill>
          <a:blip r:embed="rId3">
            <a:alphaModFix amt="83000"/>
          </a:blip>
          <a:stretch>
            <a:fillRect/>
          </a:stretch>
        </p:blipFill>
        <p:spPr>
          <a:xfrm>
            <a:off x="3554952" y="2850909"/>
            <a:ext cx="377629" cy="231878"/>
          </a:xfrm>
          <a:prstGeom prst="rect">
            <a:avLst/>
          </a:prstGeom>
          <a:noFill/>
          <a:ln>
            <a:noFill/>
          </a:ln>
        </p:spPr>
      </p:pic>
      <p:pic>
        <p:nvPicPr>
          <p:cNvPr id="407" name="Google Shape;407;p48"/>
          <p:cNvPicPr preferRelativeResize="0"/>
          <p:nvPr/>
        </p:nvPicPr>
        <p:blipFill>
          <a:blip r:embed="rId3">
            <a:alphaModFix amt="83000"/>
          </a:blip>
          <a:stretch>
            <a:fillRect/>
          </a:stretch>
        </p:blipFill>
        <p:spPr>
          <a:xfrm>
            <a:off x="3554952" y="2654839"/>
            <a:ext cx="377629" cy="231878"/>
          </a:xfrm>
          <a:prstGeom prst="rect">
            <a:avLst/>
          </a:prstGeom>
          <a:noFill/>
          <a:ln>
            <a:noFill/>
          </a:ln>
        </p:spPr>
      </p:pic>
      <p:pic>
        <p:nvPicPr>
          <p:cNvPr id="408" name="Google Shape;408;p48"/>
          <p:cNvPicPr preferRelativeResize="0"/>
          <p:nvPr/>
        </p:nvPicPr>
        <p:blipFill>
          <a:blip r:embed="rId3">
            <a:alphaModFix amt="83000"/>
          </a:blip>
          <a:stretch>
            <a:fillRect/>
          </a:stretch>
        </p:blipFill>
        <p:spPr>
          <a:xfrm>
            <a:off x="3554952" y="3072487"/>
            <a:ext cx="377629" cy="231878"/>
          </a:xfrm>
          <a:prstGeom prst="rect">
            <a:avLst/>
          </a:prstGeom>
          <a:noFill/>
          <a:ln>
            <a:noFill/>
          </a:ln>
        </p:spPr>
      </p:pic>
      <p:sp>
        <p:nvSpPr>
          <p:cNvPr id="409" name="Google Shape;409;p48"/>
          <p:cNvSpPr/>
          <p:nvPr/>
        </p:nvSpPr>
        <p:spPr>
          <a:xfrm rot="-5406903">
            <a:off x="3458459" y="720961"/>
            <a:ext cx="149400" cy="917400"/>
          </a:xfrm>
          <a:prstGeom prst="rightBracket">
            <a:avLst>
              <a:gd fmla="val 8333"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8"/>
          <p:cNvSpPr/>
          <p:nvPr/>
        </p:nvSpPr>
        <p:spPr>
          <a:xfrm rot="-5406903">
            <a:off x="6089193" y="-894700"/>
            <a:ext cx="149400" cy="4148700"/>
          </a:xfrm>
          <a:prstGeom prst="rightBracket">
            <a:avLst>
              <a:gd fmla="val 8333"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8"/>
          <p:cNvSpPr txBox="1"/>
          <p:nvPr/>
        </p:nvSpPr>
        <p:spPr>
          <a:xfrm>
            <a:off x="5350775" y="789785"/>
            <a:ext cx="1389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Mature</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cxnSp>
        <p:nvCxnSpPr>
          <p:cNvPr id="412" name="Google Shape;412;p48"/>
          <p:cNvCxnSpPr>
            <a:stCxn id="413" idx="0"/>
            <a:endCxn id="414" idx="2"/>
          </p:cNvCxnSpPr>
          <p:nvPr/>
        </p:nvCxnSpPr>
        <p:spPr>
          <a:xfrm flipH="1" rot="10800000">
            <a:off x="5695339" y="4002463"/>
            <a:ext cx="300" cy="427500"/>
          </a:xfrm>
          <a:prstGeom prst="straightConnector1">
            <a:avLst/>
          </a:prstGeom>
          <a:noFill/>
          <a:ln cap="flat" cmpd="sng" w="38100">
            <a:solidFill>
              <a:srgbClr val="8BC34A"/>
            </a:solidFill>
            <a:prstDash val="solid"/>
            <a:round/>
            <a:headEnd len="med" w="med" type="none"/>
            <a:tailEnd len="med" w="med" type="triangle"/>
          </a:ln>
        </p:spPr>
      </p:cxnSp>
      <p:sp>
        <p:nvSpPr>
          <p:cNvPr id="414" name="Google Shape;414;p48"/>
          <p:cNvSpPr/>
          <p:nvPr/>
        </p:nvSpPr>
        <p:spPr>
          <a:xfrm rot="5393097">
            <a:off x="5620653" y="2900021"/>
            <a:ext cx="149400" cy="2055300"/>
          </a:xfrm>
          <a:prstGeom prst="rightBracket">
            <a:avLst>
              <a:gd fmla="val 8333" name="adj"/>
            </a:avLst>
          </a:prstGeom>
          <a:noFill/>
          <a:ln cap="flat" cmpd="sng" w="28575">
            <a:solidFill>
              <a:srgbClr val="8BC3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8"/>
          <p:cNvSpPr/>
          <p:nvPr/>
        </p:nvSpPr>
        <p:spPr>
          <a:xfrm rot="5393097">
            <a:off x="3762530" y="3137341"/>
            <a:ext cx="149400" cy="1580700"/>
          </a:xfrm>
          <a:prstGeom prst="rightBracket">
            <a:avLst>
              <a:gd fmla="val 8333" name="adj"/>
            </a:avLst>
          </a:prstGeom>
          <a:noFill/>
          <a:ln cap="flat" cmpd="sng" w="2857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8"/>
          <p:cNvSpPr txBox="1"/>
          <p:nvPr/>
        </p:nvSpPr>
        <p:spPr>
          <a:xfrm>
            <a:off x="3062359" y="3701326"/>
            <a:ext cx="1389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DD7E6B"/>
                </a:solidFill>
                <a:latin typeface="Roboto"/>
                <a:ea typeface="Roboto"/>
                <a:cs typeface="Roboto"/>
                <a:sym typeface="Roboto"/>
              </a:rPr>
              <a:t>Off limits to fishing</a:t>
            </a:r>
            <a:endParaRPr>
              <a:solidFill>
                <a:srgbClr val="DD7E6B"/>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413" name="Google Shape;413;p48"/>
          <p:cNvSpPr txBox="1"/>
          <p:nvPr/>
        </p:nvSpPr>
        <p:spPr>
          <a:xfrm>
            <a:off x="4654039" y="4429963"/>
            <a:ext cx="208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Slot</a:t>
            </a:r>
            <a:r>
              <a:rPr lang="en">
                <a:solidFill>
                  <a:schemeClr val="lt1"/>
                </a:solidFill>
                <a:latin typeface="Roboto"/>
                <a:ea typeface="Roboto"/>
                <a:cs typeface="Roboto"/>
                <a:sym typeface="Roboto"/>
              </a:rPr>
              <a:t> limit</a:t>
            </a:r>
            <a:endParaRPr sz="1800">
              <a:solidFill>
                <a:schemeClr val="lt1"/>
              </a:solidFill>
              <a:latin typeface="Roboto"/>
              <a:ea typeface="Roboto"/>
              <a:cs typeface="Roboto"/>
              <a:sym typeface="Roboto"/>
            </a:endParaRPr>
          </a:p>
        </p:txBody>
      </p:sp>
      <p:cxnSp>
        <p:nvCxnSpPr>
          <p:cNvPr id="417" name="Google Shape;417;p48"/>
          <p:cNvCxnSpPr>
            <a:stCxn id="386" idx="0"/>
            <a:endCxn id="418" idx="2"/>
          </p:cNvCxnSpPr>
          <p:nvPr/>
        </p:nvCxnSpPr>
        <p:spPr>
          <a:xfrm rot="-5400000">
            <a:off x="4147570" y="1076804"/>
            <a:ext cx="413400" cy="600"/>
          </a:xfrm>
          <a:prstGeom prst="bentConnector3">
            <a:avLst>
              <a:gd fmla="val 50013" name="adj1"/>
            </a:avLst>
          </a:prstGeom>
          <a:noFill/>
          <a:ln cap="flat" cmpd="sng" w="19050">
            <a:solidFill>
              <a:srgbClr val="82CBC4"/>
            </a:solidFill>
            <a:prstDash val="solid"/>
            <a:round/>
            <a:headEnd len="med" w="med" type="none"/>
            <a:tailEnd len="med" w="med" type="triangle"/>
          </a:ln>
        </p:spPr>
      </p:cxnSp>
      <p:sp>
        <p:nvSpPr>
          <p:cNvPr id="418" name="Google Shape;418;p48"/>
          <p:cNvSpPr txBox="1"/>
          <p:nvPr/>
        </p:nvSpPr>
        <p:spPr>
          <a:xfrm>
            <a:off x="2993625" y="254700"/>
            <a:ext cx="2720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82CBC4"/>
                </a:solidFill>
                <a:latin typeface="Roboto"/>
                <a:ea typeface="Roboto"/>
                <a:cs typeface="Roboto"/>
                <a:sym typeface="Roboto"/>
              </a:rPr>
              <a:t>Able to spawn before becoming vulnerable to fishing</a:t>
            </a:r>
            <a:endParaRPr sz="1800">
              <a:solidFill>
                <a:srgbClr val="82CBC4"/>
              </a:solidFill>
              <a:latin typeface="Roboto"/>
              <a:ea typeface="Roboto"/>
              <a:cs typeface="Roboto"/>
              <a:sym typeface="Roboto"/>
            </a:endParaRPr>
          </a:p>
        </p:txBody>
      </p:sp>
      <p:pic>
        <p:nvPicPr>
          <p:cNvPr id="419" name="Google Shape;419;p48"/>
          <p:cNvPicPr preferRelativeResize="0"/>
          <p:nvPr/>
        </p:nvPicPr>
        <p:blipFill>
          <a:blip r:embed="rId3">
            <a:alphaModFix amt="84000"/>
          </a:blip>
          <a:stretch>
            <a:fillRect/>
          </a:stretch>
        </p:blipFill>
        <p:spPr>
          <a:xfrm>
            <a:off x="6861975" y="3009800"/>
            <a:ext cx="1303600" cy="800426"/>
          </a:xfrm>
          <a:prstGeom prst="rect">
            <a:avLst/>
          </a:prstGeom>
          <a:noFill/>
          <a:ln>
            <a:noFill/>
          </a:ln>
        </p:spPr>
      </p:pic>
      <p:pic>
        <p:nvPicPr>
          <p:cNvPr id="420" name="Google Shape;420;p48"/>
          <p:cNvPicPr preferRelativeResize="0"/>
          <p:nvPr/>
        </p:nvPicPr>
        <p:blipFill>
          <a:blip r:embed="rId3">
            <a:alphaModFix amt="84000"/>
          </a:blip>
          <a:stretch>
            <a:fillRect/>
          </a:stretch>
        </p:blipFill>
        <p:spPr>
          <a:xfrm>
            <a:off x="6861975" y="2151888"/>
            <a:ext cx="1303600" cy="800426"/>
          </a:xfrm>
          <a:prstGeom prst="rect">
            <a:avLst/>
          </a:prstGeom>
          <a:noFill/>
          <a:ln>
            <a:noFill/>
          </a:ln>
        </p:spPr>
      </p:pic>
      <p:pic>
        <p:nvPicPr>
          <p:cNvPr id="421" name="Google Shape;421;p48"/>
          <p:cNvPicPr preferRelativeResize="0"/>
          <p:nvPr/>
        </p:nvPicPr>
        <p:blipFill>
          <a:blip r:embed="rId3">
            <a:alphaModFix amt="84000"/>
          </a:blip>
          <a:stretch>
            <a:fillRect/>
          </a:stretch>
        </p:blipFill>
        <p:spPr>
          <a:xfrm>
            <a:off x="6861975" y="1293963"/>
            <a:ext cx="1303600" cy="800426"/>
          </a:xfrm>
          <a:prstGeom prst="rect">
            <a:avLst/>
          </a:prstGeom>
          <a:noFill/>
          <a:ln>
            <a:noFill/>
          </a:ln>
        </p:spPr>
      </p:pic>
      <p:sp>
        <p:nvSpPr>
          <p:cNvPr id="422" name="Google Shape;422;p48"/>
          <p:cNvSpPr txBox="1"/>
          <p:nvPr/>
        </p:nvSpPr>
        <p:spPr>
          <a:xfrm>
            <a:off x="6861984" y="3701326"/>
            <a:ext cx="1389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DD7E6B"/>
                </a:solidFill>
                <a:latin typeface="Roboto"/>
                <a:ea typeface="Roboto"/>
                <a:cs typeface="Roboto"/>
                <a:sym typeface="Roboto"/>
              </a:rPr>
              <a:t>Off limits to fishing</a:t>
            </a:r>
            <a:endParaRPr>
              <a:solidFill>
                <a:srgbClr val="DD7E6B"/>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423" name="Google Shape;423;p48"/>
          <p:cNvSpPr/>
          <p:nvPr/>
        </p:nvSpPr>
        <p:spPr>
          <a:xfrm rot="5393097">
            <a:off x="7478780" y="3134216"/>
            <a:ext cx="149400" cy="1580700"/>
          </a:xfrm>
          <a:prstGeom prst="rightBracket">
            <a:avLst>
              <a:gd fmla="val 8333" name="adj"/>
            </a:avLst>
          </a:prstGeom>
          <a:noFill/>
          <a:ln cap="flat" cmpd="sng" w="2857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4" name="Google Shape;424;p48"/>
          <p:cNvCxnSpPr>
            <a:stCxn id="421" idx="0"/>
            <a:endCxn id="425" idx="2"/>
          </p:cNvCxnSpPr>
          <p:nvPr/>
        </p:nvCxnSpPr>
        <p:spPr>
          <a:xfrm rot="-5400000">
            <a:off x="7248425" y="1028013"/>
            <a:ext cx="531300" cy="600"/>
          </a:xfrm>
          <a:prstGeom prst="bentConnector3">
            <a:avLst>
              <a:gd fmla="val 50006" name="adj1"/>
            </a:avLst>
          </a:prstGeom>
          <a:noFill/>
          <a:ln cap="flat" cmpd="sng" w="19050">
            <a:solidFill>
              <a:srgbClr val="82CBC4"/>
            </a:solidFill>
            <a:prstDash val="solid"/>
            <a:round/>
            <a:headEnd len="med" w="med" type="none"/>
            <a:tailEnd len="med" w="med" type="triangle"/>
          </a:ln>
        </p:spPr>
      </p:cxnSp>
      <p:sp>
        <p:nvSpPr>
          <p:cNvPr id="425" name="Google Shape;425;p48"/>
          <p:cNvSpPr txBox="1"/>
          <p:nvPr/>
        </p:nvSpPr>
        <p:spPr>
          <a:xfrm>
            <a:off x="6153725" y="362400"/>
            <a:ext cx="2720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82CBC4"/>
                </a:solidFill>
                <a:latin typeface="Roboto"/>
                <a:ea typeface="Roboto"/>
                <a:cs typeface="Roboto"/>
                <a:sym typeface="Roboto"/>
              </a:rPr>
              <a:t>Mega-spawners protected</a:t>
            </a:r>
            <a:endParaRPr sz="1800">
              <a:solidFill>
                <a:srgbClr val="82CBC4"/>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9"/>
          <p:cNvSpPr txBox="1"/>
          <p:nvPr>
            <p:ph type="title"/>
          </p:nvPr>
        </p:nvSpPr>
        <p:spPr>
          <a:xfrm>
            <a:off x="967000" y="539500"/>
            <a:ext cx="7093800" cy="7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consider a </a:t>
            </a:r>
            <a:r>
              <a:rPr b="1" lang="en"/>
              <a:t>minimum</a:t>
            </a:r>
            <a:r>
              <a:rPr b="1" lang="en"/>
              <a:t> size limit</a:t>
            </a:r>
            <a:r>
              <a:rPr lang="en"/>
              <a:t>?</a:t>
            </a:r>
            <a:endParaRPr/>
          </a:p>
        </p:txBody>
      </p:sp>
      <p:sp>
        <p:nvSpPr>
          <p:cNvPr id="431" name="Google Shape;431;p49"/>
          <p:cNvSpPr txBox="1"/>
          <p:nvPr>
            <p:ph idx="1" type="subTitle"/>
          </p:nvPr>
        </p:nvSpPr>
        <p:spPr>
          <a:xfrm>
            <a:off x="5188850" y="2169300"/>
            <a:ext cx="3059100" cy="216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By setting the minimum size limit at or above length at maturity, individual fish are able to spawn before becoming vulnerable to fishing.</a:t>
            </a:r>
            <a:endParaRPr sz="2000"/>
          </a:p>
        </p:txBody>
      </p:sp>
      <p:sp>
        <p:nvSpPr>
          <p:cNvPr id="432" name="Google Shape;432;p49"/>
          <p:cNvSpPr txBox="1"/>
          <p:nvPr>
            <p:ph idx="2" type="subTitle"/>
          </p:nvPr>
        </p:nvSpPr>
        <p:spPr>
          <a:xfrm>
            <a:off x="885275" y="2169300"/>
            <a:ext cx="3059100" cy="216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If fish are caught before they reach maturity, they will not spawn and produce offspring, and the population will decline.</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ital Nomad by Slidesgo">
  <a:themeElements>
    <a:clrScheme name="Simple Light">
      <a:dk1>
        <a:srgbClr val="434343"/>
      </a:dk1>
      <a:lt1>
        <a:srgbClr val="FFFFFF"/>
      </a:lt1>
      <a:dk2>
        <a:srgbClr val="49827D"/>
      </a:dk2>
      <a:lt2>
        <a:srgbClr val="434343"/>
      </a:lt2>
      <a:accent1>
        <a:srgbClr val="FFFFFF"/>
      </a:accent1>
      <a:accent2>
        <a:srgbClr val="49827D"/>
      </a:accent2>
      <a:accent3>
        <a:srgbClr val="434343"/>
      </a:accent3>
      <a:accent4>
        <a:srgbClr val="FFFFFF"/>
      </a:accent4>
      <a:accent5>
        <a:srgbClr val="49827D"/>
      </a:accent5>
      <a:accent6>
        <a:srgbClr val="434343"/>
      </a:accent6>
      <a:hlink>
        <a:srgbClr val="4982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