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Roboto Slab"/>
      <p:regular r:id="rId21"/>
      <p:bold r:id="rId22"/>
    </p:embeddedFont>
    <p:embeddedFont>
      <p:font typeface="Barlow Semi Condensed Light"/>
      <p:regular r:id="rId23"/>
      <p:bold r:id="rId24"/>
      <p:italic r:id="rId25"/>
      <p:boldItalic r:id="rId26"/>
    </p:embeddedFont>
    <p:embeddedFont>
      <p:font typeface="Roboto"/>
      <p:regular r:id="rId27"/>
      <p:bold r:id="rId28"/>
      <p:italic r:id="rId29"/>
      <p:boldItalic r:id="rId30"/>
    </p:embeddedFont>
    <p:embeddedFont>
      <p:font typeface="Roboto Mono Light"/>
      <p:regular r:id="rId31"/>
      <p:bold r:id="rId32"/>
      <p:italic r:id="rId33"/>
      <p:boldItalic r:id="rId34"/>
    </p:embeddedFont>
    <p:embeddedFont>
      <p:font typeface="Roboto Light"/>
      <p:regular r:id="rId35"/>
      <p:bold r:id="rId36"/>
      <p:italic r:id="rId37"/>
      <p:boldItalic r:id="rId38"/>
    </p:embeddedFont>
    <p:embeddedFont>
      <p:font typeface="Reem Kufi"/>
      <p:regular r:id="rId39"/>
      <p:bold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eemKufi-bold.fntdata"/><Relationship Id="rId20" Type="http://schemas.openxmlformats.org/officeDocument/2006/relationships/slide" Target="slides/slide15.xml"/><Relationship Id="rId22" Type="http://schemas.openxmlformats.org/officeDocument/2006/relationships/font" Target="fonts/RobotoSlab-bold.fntdata"/><Relationship Id="rId21" Type="http://schemas.openxmlformats.org/officeDocument/2006/relationships/font" Target="fonts/RobotoSlab-regular.fntdata"/><Relationship Id="rId24" Type="http://schemas.openxmlformats.org/officeDocument/2006/relationships/font" Target="fonts/BarlowSemiCondensedLight-bold.fntdata"/><Relationship Id="rId23" Type="http://schemas.openxmlformats.org/officeDocument/2006/relationships/font" Target="fonts/BarlowSemiCondensedLigh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BarlowSemiCondensedLight-boldItalic.fntdata"/><Relationship Id="rId25" Type="http://schemas.openxmlformats.org/officeDocument/2006/relationships/font" Target="fonts/BarlowSemiCondensedLight-italic.fntdata"/><Relationship Id="rId28" Type="http://schemas.openxmlformats.org/officeDocument/2006/relationships/font" Target="fonts/Roboto-bold.fntdata"/><Relationship Id="rId27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MonoLight-regular.fntdata"/><Relationship Id="rId3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33" Type="http://schemas.openxmlformats.org/officeDocument/2006/relationships/font" Target="fonts/RobotoMonoLight-italic.fntdata"/><Relationship Id="rId10" Type="http://schemas.openxmlformats.org/officeDocument/2006/relationships/slide" Target="slides/slide5.xml"/><Relationship Id="rId32" Type="http://schemas.openxmlformats.org/officeDocument/2006/relationships/font" Target="fonts/RobotoMonoLight-bold.fntdata"/><Relationship Id="rId13" Type="http://schemas.openxmlformats.org/officeDocument/2006/relationships/slide" Target="slides/slide8.xml"/><Relationship Id="rId35" Type="http://schemas.openxmlformats.org/officeDocument/2006/relationships/font" Target="fonts/RobotoLight-regular.fntdata"/><Relationship Id="rId12" Type="http://schemas.openxmlformats.org/officeDocument/2006/relationships/slide" Target="slides/slide7.xml"/><Relationship Id="rId34" Type="http://schemas.openxmlformats.org/officeDocument/2006/relationships/font" Target="fonts/RobotoMonoLight-boldItalic.fntdata"/><Relationship Id="rId15" Type="http://schemas.openxmlformats.org/officeDocument/2006/relationships/slide" Target="slides/slide10.xml"/><Relationship Id="rId37" Type="http://schemas.openxmlformats.org/officeDocument/2006/relationships/font" Target="fonts/RobotoLight-italic.fntdata"/><Relationship Id="rId14" Type="http://schemas.openxmlformats.org/officeDocument/2006/relationships/slide" Target="slides/slide9.xml"/><Relationship Id="rId36" Type="http://schemas.openxmlformats.org/officeDocument/2006/relationships/font" Target="fonts/RobotoLight-bold.fntdata"/><Relationship Id="rId17" Type="http://schemas.openxmlformats.org/officeDocument/2006/relationships/slide" Target="slides/slide12.xml"/><Relationship Id="rId39" Type="http://schemas.openxmlformats.org/officeDocument/2006/relationships/font" Target="fonts/ReemKufi-regular.fntdata"/><Relationship Id="rId16" Type="http://schemas.openxmlformats.org/officeDocument/2006/relationships/slide" Target="slides/slide11.xml"/><Relationship Id="rId38" Type="http://schemas.openxmlformats.org/officeDocument/2006/relationships/font" Target="fonts/RobotoLight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f9fd163214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f9fd163214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fd8f21b2f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fd8f21b2f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fd8f21b2f4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fd8f21b2f4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fd544bf8c7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fd544bf8c7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fd8f21b2f4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fd8f21b2f4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facb576dc3_0_9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facb576dc3_0_9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f9fd163214_0_6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f9fd163214_0_6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facb576dc3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facb576dc3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facb576dc3_0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facb576dc3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facb576dc3_0_4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facb576dc3_0_4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Preserving the parent stock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facb576dc3_0_5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facb576dc3_0_5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f7513d96b8_0_6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f7513d96b8_0_6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facb576dc3_0_7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facb576dc3_0_7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fd8f21b2f4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fd8f21b2f4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fd8f21b2f4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fd8f21b2f4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00517C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1368000" y="1340500"/>
            <a:ext cx="64080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2199750" y="3303975"/>
            <a:ext cx="4744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1889925" y="1022525"/>
            <a:ext cx="5364129" cy="2991307"/>
          </a:xfrm>
          <a:custGeom>
            <a:rect b="b" l="l" r="r" t="t"/>
            <a:pathLst>
              <a:path extrusionOk="0" fill="none" h="84542" w="151604">
                <a:moveTo>
                  <a:pt x="151603" y="64704"/>
                </a:moveTo>
                <a:lnTo>
                  <a:pt x="151603" y="84541"/>
                </a:lnTo>
                <a:lnTo>
                  <a:pt x="0" y="84541"/>
                </a:lnTo>
                <a:lnTo>
                  <a:pt x="0" y="0"/>
                </a:lnTo>
                <a:lnTo>
                  <a:pt x="75397" y="0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rgbClr val="00517C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15184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7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subTitle"/>
          </p:nvPr>
        </p:nvSpPr>
        <p:spPr>
          <a:xfrm>
            <a:off x="2142150" y="3358025"/>
            <a:ext cx="4859700" cy="11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1"/>
          <p:cNvSpPr/>
          <p:nvPr/>
        </p:nvSpPr>
        <p:spPr>
          <a:xfrm>
            <a:off x="1957938" y="1843163"/>
            <a:ext cx="5228133" cy="2066766"/>
          </a:xfrm>
          <a:custGeom>
            <a:rect b="b" l="l" r="r" t="t"/>
            <a:pathLst>
              <a:path extrusionOk="0" fill="none" h="59941" w="151628">
                <a:moveTo>
                  <a:pt x="61918" y="0"/>
                </a:moveTo>
                <a:lnTo>
                  <a:pt x="151628" y="0"/>
                </a:lnTo>
                <a:lnTo>
                  <a:pt x="151628" y="39294"/>
                </a:lnTo>
                <a:lnTo>
                  <a:pt x="1" y="39294"/>
                </a:lnTo>
                <a:lnTo>
                  <a:pt x="1" y="59941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11">
    <p:bg>
      <p:bgPr>
        <a:solidFill>
          <a:srgbClr val="00517C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type="title"/>
          </p:nvPr>
        </p:nvSpPr>
        <p:spPr>
          <a:xfrm>
            <a:off x="5262075" y="1080800"/>
            <a:ext cx="2798700" cy="7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0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54" name="Google Shape;54;p12"/>
          <p:cNvSpPr txBox="1"/>
          <p:nvPr>
            <p:ph idx="1" type="subTitle"/>
          </p:nvPr>
        </p:nvSpPr>
        <p:spPr>
          <a:xfrm>
            <a:off x="5262075" y="1695200"/>
            <a:ext cx="2798700" cy="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5" name="Google Shape;55;p12"/>
          <p:cNvSpPr txBox="1"/>
          <p:nvPr>
            <p:ph idx="2" type="title"/>
          </p:nvPr>
        </p:nvSpPr>
        <p:spPr>
          <a:xfrm>
            <a:off x="1283850" y="1080800"/>
            <a:ext cx="2798700" cy="7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0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56" name="Google Shape;56;p12"/>
          <p:cNvSpPr txBox="1"/>
          <p:nvPr>
            <p:ph idx="3" type="subTitle"/>
          </p:nvPr>
        </p:nvSpPr>
        <p:spPr>
          <a:xfrm>
            <a:off x="1284050" y="1695200"/>
            <a:ext cx="2798700" cy="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" name="Google Shape;57;p12"/>
          <p:cNvSpPr/>
          <p:nvPr/>
        </p:nvSpPr>
        <p:spPr>
          <a:xfrm>
            <a:off x="1133175" y="972600"/>
            <a:ext cx="2698807" cy="1348503"/>
          </a:xfrm>
          <a:custGeom>
            <a:rect b="b" l="l" r="r" t="t"/>
            <a:pathLst>
              <a:path extrusionOk="0" fill="none" h="37723" w="91687">
                <a:moveTo>
                  <a:pt x="26197" y="1"/>
                </a:moveTo>
                <a:lnTo>
                  <a:pt x="1" y="1"/>
                </a:lnTo>
                <a:lnTo>
                  <a:pt x="1" y="37723"/>
                </a:lnTo>
                <a:lnTo>
                  <a:pt x="91687" y="37723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2"/>
          <p:cNvSpPr/>
          <p:nvPr/>
        </p:nvSpPr>
        <p:spPr>
          <a:xfrm>
            <a:off x="5096475" y="972600"/>
            <a:ext cx="2698807" cy="1348503"/>
          </a:xfrm>
          <a:custGeom>
            <a:rect b="b" l="l" r="r" t="t"/>
            <a:pathLst>
              <a:path extrusionOk="0" fill="none" h="37723" w="91687">
                <a:moveTo>
                  <a:pt x="26197" y="1"/>
                </a:moveTo>
                <a:lnTo>
                  <a:pt x="1" y="1"/>
                </a:lnTo>
                <a:lnTo>
                  <a:pt x="1" y="37723"/>
                </a:lnTo>
                <a:lnTo>
                  <a:pt x="91687" y="37723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11_1">
    <p:bg>
      <p:bgPr>
        <a:solidFill>
          <a:srgbClr val="00517C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/>
          <p:nvPr>
            <p:ph type="title"/>
          </p:nvPr>
        </p:nvSpPr>
        <p:spPr>
          <a:xfrm>
            <a:off x="5262075" y="2300000"/>
            <a:ext cx="2798700" cy="7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BC4"/>
              </a:buClr>
              <a:buSzPts val="2400"/>
              <a:buFont typeface="Roboto"/>
              <a:buNone/>
              <a:defRPr sz="2400">
                <a:solidFill>
                  <a:srgbClr val="82CBC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61" name="Google Shape;61;p13"/>
          <p:cNvSpPr txBox="1"/>
          <p:nvPr>
            <p:ph idx="2" type="title"/>
          </p:nvPr>
        </p:nvSpPr>
        <p:spPr>
          <a:xfrm>
            <a:off x="1283850" y="2300000"/>
            <a:ext cx="2798700" cy="7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BC4"/>
              </a:buClr>
              <a:buSzPts val="2400"/>
              <a:buFont typeface="Roboto"/>
              <a:buNone/>
              <a:defRPr sz="2400">
                <a:solidFill>
                  <a:srgbClr val="82CBC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62" name="Google Shape;62;p13"/>
          <p:cNvSpPr/>
          <p:nvPr/>
        </p:nvSpPr>
        <p:spPr>
          <a:xfrm>
            <a:off x="1133175" y="2191800"/>
            <a:ext cx="2698807" cy="1348503"/>
          </a:xfrm>
          <a:custGeom>
            <a:rect b="b" l="l" r="r" t="t"/>
            <a:pathLst>
              <a:path extrusionOk="0" fill="none" h="37723" w="91687">
                <a:moveTo>
                  <a:pt x="26197" y="1"/>
                </a:moveTo>
                <a:lnTo>
                  <a:pt x="1" y="1"/>
                </a:lnTo>
                <a:lnTo>
                  <a:pt x="1" y="37723"/>
                </a:lnTo>
                <a:lnTo>
                  <a:pt x="91687" y="37723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3"/>
          <p:cNvSpPr/>
          <p:nvPr/>
        </p:nvSpPr>
        <p:spPr>
          <a:xfrm>
            <a:off x="5096475" y="2191800"/>
            <a:ext cx="2698807" cy="1348503"/>
          </a:xfrm>
          <a:custGeom>
            <a:rect b="b" l="l" r="r" t="t"/>
            <a:pathLst>
              <a:path extrusionOk="0" fill="none" h="37723" w="91687">
                <a:moveTo>
                  <a:pt x="26197" y="1"/>
                </a:moveTo>
                <a:lnTo>
                  <a:pt x="1" y="1"/>
                </a:lnTo>
                <a:lnTo>
                  <a:pt x="1" y="37723"/>
                </a:lnTo>
                <a:lnTo>
                  <a:pt x="91687" y="37723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3"/>
          <p:cNvSpPr txBox="1"/>
          <p:nvPr>
            <p:ph idx="3" type="title"/>
          </p:nvPr>
        </p:nvSpPr>
        <p:spPr>
          <a:xfrm>
            <a:off x="967000" y="539500"/>
            <a:ext cx="7093800" cy="12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 1">
  <p:cSld name="CUSTOM_11_1_1">
    <p:bg>
      <p:bgPr>
        <a:solidFill>
          <a:srgbClr val="00517C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/>
          <p:nvPr/>
        </p:nvSpPr>
        <p:spPr>
          <a:xfrm>
            <a:off x="6308625" y="2281600"/>
            <a:ext cx="2375700" cy="2308500"/>
          </a:xfrm>
          <a:prstGeom prst="rect">
            <a:avLst/>
          </a:prstGeom>
          <a:solidFill>
            <a:srgbClr val="009688">
              <a:alpha val="491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 txBox="1"/>
          <p:nvPr>
            <p:ph type="title"/>
          </p:nvPr>
        </p:nvSpPr>
        <p:spPr>
          <a:xfrm>
            <a:off x="967000" y="539500"/>
            <a:ext cx="7093800" cy="12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8" name="Google Shape;68;p14"/>
          <p:cNvSpPr txBox="1"/>
          <p:nvPr>
            <p:ph idx="1" type="subTitle"/>
          </p:nvPr>
        </p:nvSpPr>
        <p:spPr>
          <a:xfrm>
            <a:off x="6523425" y="2751850"/>
            <a:ext cx="1946100" cy="13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69" name="Google Shape;69;p14"/>
          <p:cNvSpPr/>
          <p:nvPr/>
        </p:nvSpPr>
        <p:spPr>
          <a:xfrm>
            <a:off x="6824163" y="1899625"/>
            <a:ext cx="1344600" cy="3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4"/>
          <p:cNvSpPr/>
          <p:nvPr/>
        </p:nvSpPr>
        <p:spPr>
          <a:xfrm>
            <a:off x="3384150" y="2281600"/>
            <a:ext cx="2375700" cy="2308500"/>
          </a:xfrm>
          <a:prstGeom prst="rect">
            <a:avLst/>
          </a:prstGeom>
          <a:solidFill>
            <a:srgbClr val="009688">
              <a:alpha val="491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4"/>
          <p:cNvSpPr txBox="1"/>
          <p:nvPr>
            <p:ph idx="2" type="subTitle"/>
          </p:nvPr>
        </p:nvSpPr>
        <p:spPr>
          <a:xfrm>
            <a:off x="3598950" y="2751850"/>
            <a:ext cx="1946100" cy="13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72" name="Google Shape;72;p14"/>
          <p:cNvSpPr/>
          <p:nvPr/>
        </p:nvSpPr>
        <p:spPr>
          <a:xfrm>
            <a:off x="3899688" y="1899625"/>
            <a:ext cx="1344600" cy="3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4"/>
          <p:cNvSpPr/>
          <p:nvPr/>
        </p:nvSpPr>
        <p:spPr>
          <a:xfrm>
            <a:off x="459675" y="2281600"/>
            <a:ext cx="2375700" cy="2308500"/>
          </a:xfrm>
          <a:prstGeom prst="rect">
            <a:avLst/>
          </a:prstGeom>
          <a:solidFill>
            <a:srgbClr val="009688">
              <a:alpha val="491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4"/>
          <p:cNvSpPr txBox="1"/>
          <p:nvPr>
            <p:ph idx="3" type="subTitle"/>
          </p:nvPr>
        </p:nvSpPr>
        <p:spPr>
          <a:xfrm>
            <a:off x="674475" y="2751850"/>
            <a:ext cx="1946100" cy="13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75" name="Google Shape;75;p14"/>
          <p:cNvSpPr/>
          <p:nvPr/>
        </p:nvSpPr>
        <p:spPr>
          <a:xfrm>
            <a:off x="975213" y="1899625"/>
            <a:ext cx="1344600" cy="3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 1 1">
  <p:cSld name="CUSTOM_11_1_1_1">
    <p:bg>
      <p:bgPr>
        <a:solidFill>
          <a:srgbClr val="00517C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967000" y="463300"/>
            <a:ext cx="70938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8" name="Google Shape;78;p15"/>
          <p:cNvSpPr/>
          <p:nvPr/>
        </p:nvSpPr>
        <p:spPr>
          <a:xfrm>
            <a:off x="5113613" y="2567525"/>
            <a:ext cx="2832000" cy="1981500"/>
          </a:xfrm>
          <a:prstGeom prst="rect">
            <a:avLst/>
          </a:prstGeom>
          <a:solidFill>
            <a:srgbClr val="009688">
              <a:alpha val="491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5"/>
          <p:cNvSpPr txBox="1"/>
          <p:nvPr>
            <p:ph idx="1" type="subTitle"/>
          </p:nvPr>
        </p:nvSpPr>
        <p:spPr>
          <a:xfrm>
            <a:off x="5113600" y="2810025"/>
            <a:ext cx="2832000" cy="149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80" name="Google Shape;80;p15"/>
          <p:cNvSpPr/>
          <p:nvPr/>
        </p:nvSpPr>
        <p:spPr>
          <a:xfrm>
            <a:off x="1198525" y="2567475"/>
            <a:ext cx="2832000" cy="1981500"/>
          </a:xfrm>
          <a:prstGeom prst="rect">
            <a:avLst/>
          </a:prstGeom>
          <a:solidFill>
            <a:srgbClr val="009688">
              <a:alpha val="491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5"/>
          <p:cNvSpPr txBox="1"/>
          <p:nvPr>
            <p:ph idx="2" type="subTitle"/>
          </p:nvPr>
        </p:nvSpPr>
        <p:spPr>
          <a:xfrm>
            <a:off x="1198375" y="2810075"/>
            <a:ext cx="2832300" cy="149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82" name="Google Shape;82;p15"/>
          <p:cNvSpPr/>
          <p:nvPr/>
        </p:nvSpPr>
        <p:spPr>
          <a:xfrm>
            <a:off x="1630075" y="2273725"/>
            <a:ext cx="1968900" cy="3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5"/>
          <p:cNvSpPr/>
          <p:nvPr/>
        </p:nvSpPr>
        <p:spPr>
          <a:xfrm>
            <a:off x="5545150" y="2273725"/>
            <a:ext cx="1968900" cy="3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">
  <p:cSld name="CUSTOM_14">
    <p:bg>
      <p:bgPr>
        <a:solidFill>
          <a:srgbClr val="00517C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397100" y="2751175"/>
            <a:ext cx="4779900" cy="18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400"/>
              <a:buNone/>
              <a:defRPr sz="3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/>
        </p:txBody>
      </p:sp>
      <p:cxnSp>
        <p:nvCxnSpPr>
          <p:cNvPr id="87" name="Google Shape;87;p17"/>
          <p:cNvCxnSpPr/>
          <p:nvPr/>
        </p:nvCxnSpPr>
        <p:spPr>
          <a:xfrm flipH="1">
            <a:off x="726300" y="2747975"/>
            <a:ext cx="3845700" cy="1857300"/>
          </a:xfrm>
          <a:prstGeom prst="bentConnector3">
            <a:avLst>
              <a:gd fmla="val -100620" name="adj1"/>
            </a:avLst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8" name="Google Shape;88;p17"/>
          <p:cNvSpPr txBox="1"/>
          <p:nvPr/>
        </p:nvSpPr>
        <p:spPr>
          <a:xfrm>
            <a:off x="5972425" y="3624650"/>
            <a:ext cx="733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3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5712375" y="539500"/>
            <a:ext cx="2463600" cy="13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1" name="Google Shape;91;p18"/>
          <p:cNvSpPr txBox="1"/>
          <p:nvPr>
            <p:ph idx="1" type="subTitle"/>
          </p:nvPr>
        </p:nvSpPr>
        <p:spPr>
          <a:xfrm>
            <a:off x="975238" y="800100"/>
            <a:ext cx="3981900" cy="33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92" name="Google Shape;92;p18"/>
          <p:cNvSpPr/>
          <p:nvPr/>
        </p:nvSpPr>
        <p:spPr>
          <a:xfrm>
            <a:off x="713100" y="539500"/>
            <a:ext cx="4449211" cy="3657607"/>
          </a:xfrm>
          <a:custGeom>
            <a:rect b="b" l="l" r="r" t="t"/>
            <a:pathLst>
              <a:path extrusionOk="0" fill="none" h="109166" w="140887">
                <a:moveTo>
                  <a:pt x="140887" y="1"/>
                </a:moveTo>
                <a:lnTo>
                  <a:pt x="0" y="1"/>
                </a:lnTo>
                <a:lnTo>
                  <a:pt x="0" y="109166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8"/>
          <p:cNvSpPr/>
          <p:nvPr/>
        </p:nvSpPr>
        <p:spPr>
          <a:xfrm>
            <a:off x="5162300" y="539500"/>
            <a:ext cx="3268648" cy="1689188"/>
          </a:xfrm>
          <a:custGeom>
            <a:rect b="b" l="l" r="r" t="t"/>
            <a:pathLst>
              <a:path extrusionOk="0" fill="none" h="50416" w="100427">
                <a:moveTo>
                  <a:pt x="1" y="1"/>
                </a:moveTo>
                <a:lnTo>
                  <a:pt x="100426" y="1"/>
                </a:lnTo>
                <a:lnTo>
                  <a:pt x="100426" y="50416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ctrTitle"/>
          </p:nvPr>
        </p:nvSpPr>
        <p:spPr>
          <a:xfrm>
            <a:off x="5758500" y="1474275"/>
            <a:ext cx="1942200" cy="918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/>
        </p:txBody>
      </p:sp>
      <p:sp>
        <p:nvSpPr>
          <p:cNvPr id="96" name="Google Shape;96;p19"/>
          <p:cNvSpPr txBox="1"/>
          <p:nvPr>
            <p:ph idx="2" type="title"/>
          </p:nvPr>
        </p:nvSpPr>
        <p:spPr>
          <a:xfrm>
            <a:off x="5758500" y="2800338"/>
            <a:ext cx="2494800" cy="15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9pPr>
          </a:lstStyle>
          <a:p/>
        </p:txBody>
      </p:sp>
      <p:sp>
        <p:nvSpPr>
          <p:cNvPr id="97" name="Google Shape;97;p19"/>
          <p:cNvSpPr/>
          <p:nvPr/>
        </p:nvSpPr>
        <p:spPr>
          <a:xfrm rot="10800000">
            <a:off x="5500546" y="1468047"/>
            <a:ext cx="2954074" cy="2496728"/>
          </a:xfrm>
          <a:custGeom>
            <a:rect b="b" l="l" r="r" t="t"/>
            <a:pathLst>
              <a:path extrusionOk="0" fill="none" h="55560" w="146841">
                <a:moveTo>
                  <a:pt x="1" y="0"/>
                </a:moveTo>
                <a:lnTo>
                  <a:pt x="1" y="30959"/>
                </a:lnTo>
                <a:lnTo>
                  <a:pt x="146841" y="30959"/>
                </a:lnTo>
                <a:lnTo>
                  <a:pt x="146841" y="55559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2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2681550" y="539500"/>
            <a:ext cx="37809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00" name="Google Shape;100;p20"/>
          <p:cNvSpPr txBox="1"/>
          <p:nvPr>
            <p:ph idx="1" type="subTitle"/>
          </p:nvPr>
        </p:nvSpPr>
        <p:spPr>
          <a:xfrm>
            <a:off x="967000" y="1915088"/>
            <a:ext cx="27657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101" name="Google Shape;101;p20"/>
          <p:cNvSpPr txBox="1"/>
          <p:nvPr>
            <p:ph idx="2" type="subTitle"/>
          </p:nvPr>
        </p:nvSpPr>
        <p:spPr>
          <a:xfrm>
            <a:off x="4825800" y="1945138"/>
            <a:ext cx="27657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102" name="Google Shape;102;p20"/>
          <p:cNvSpPr txBox="1"/>
          <p:nvPr>
            <p:ph idx="3" type="subTitle"/>
          </p:nvPr>
        </p:nvSpPr>
        <p:spPr>
          <a:xfrm>
            <a:off x="967000" y="3430425"/>
            <a:ext cx="27657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103" name="Google Shape;103;p20"/>
          <p:cNvSpPr txBox="1"/>
          <p:nvPr>
            <p:ph idx="4" type="subTitle"/>
          </p:nvPr>
        </p:nvSpPr>
        <p:spPr>
          <a:xfrm>
            <a:off x="4825800" y="3430425"/>
            <a:ext cx="27657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104" name="Google Shape;104;p20"/>
          <p:cNvSpPr txBox="1"/>
          <p:nvPr>
            <p:ph idx="5" type="subTitle"/>
          </p:nvPr>
        </p:nvSpPr>
        <p:spPr>
          <a:xfrm>
            <a:off x="967000" y="1708200"/>
            <a:ext cx="27657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0"/>
          <p:cNvSpPr txBox="1"/>
          <p:nvPr>
            <p:ph idx="6" type="subTitle"/>
          </p:nvPr>
        </p:nvSpPr>
        <p:spPr>
          <a:xfrm>
            <a:off x="4825800" y="1711250"/>
            <a:ext cx="27657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0"/>
          <p:cNvSpPr txBox="1"/>
          <p:nvPr>
            <p:ph idx="7" type="subTitle"/>
          </p:nvPr>
        </p:nvSpPr>
        <p:spPr>
          <a:xfrm>
            <a:off x="4825800" y="3223525"/>
            <a:ext cx="27657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0"/>
          <p:cNvSpPr txBox="1"/>
          <p:nvPr>
            <p:ph idx="8" type="subTitle"/>
          </p:nvPr>
        </p:nvSpPr>
        <p:spPr>
          <a:xfrm>
            <a:off x="967000" y="3223525"/>
            <a:ext cx="27657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0"/>
          <p:cNvSpPr/>
          <p:nvPr/>
        </p:nvSpPr>
        <p:spPr>
          <a:xfrm>
            <a:off x="713225" y="1303975"/>
            <a:ext cx="7717451" cy="3309778"/>
          </a:xfrm>
          <a:custGeom>
            <a:rect b="b" l="l" r="r" t="t"/>
            <a:pathLst>
              <a:path extrusionOk="0" fill="none" h="107951" w="241718">
                <a:moveTo>
                  <a:pt x="0" y="107951"/>
                </a:moveTo>
                <a:lnTo>
                  <a:pt x="241717" y="107951"/>
                </a:lnTo>
                <a:lnTo>
                  <a:pt x="241717" y="1"/>
                </a:lnTo>
                <a:lnTo>
                  <a:pt x="120668" y="1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00517C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713050" y="1793300"/>
            <a:ext cx="3857400" cy="54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b="1" sz="69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b="1" sz="69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b="1" sz="69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b="1" sz="69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b="1" sz="69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b="1" sz="69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b="1" sz="69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b="1" sz="6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2" type="title"/>
          </p:nvPr>
        </p:nvSpPr>
        <p:spPr>
          <a:xfrm>
            <a:off x="713225" y="2172050"/>
            <a:ext cx="3857400" cy="7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2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1745825" y="2761000"/>
            <a:ext cx="28248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/>
          <p:nvPr/>
        </p:nvSpPr>
        <p:spPr>
          <a:xfrm flipH="1">
            <a:off x="713130" y="1303975"/>
            <a:ext cx="3860236" cy="2698775"/>
          </a:xfrm>
          <a:custGeom>
            <a:rect b="b" l="l" r="r" t="t"/>
            <a:pathLst>
              <a:path extrusionOk="0" fill="none" h="107951" w="241718">
                <a:moveTo>
                  <a:pt x="0" y="107951"/>
                </a:moveTo>
                <a:lnTo>
                  <a:pt x="241717" y="107951"/>
                </a:lnTo>
                <a:lnTo>
                  <a:pt x="241717" y="1"/>
                </a:lnTo>
                <a:lnTo>
                  <a:pt x="120668" y="1"/>
                </a:lnTo>
              </a:path>
            </a:pathLst>
          </a:custGeom>
          <a:noFill/>
          <a:ln cap="flat" cmpd="sng" w="399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CUSTOM_4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967000" y="537275"/>
            <a:ext cx="3347700" cy="17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11" name="Google Shape;111;p21"/>
          <p:cNvSpPr txBox="1"/>
          <p:nvPr>
            <p:ph idx="1" type="subTitle"/>
          </p:nvPr>
        </p:nvSpPr>
        <p:spPr>
          <a:xfrm>
            <a:off x="4825800" y="1103200"/>
            <a:ext cx="24873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12" name="Google Shape;112;p21"/>
          <p:cNvSpPr txBox="1"/>
          <p:nvPr>
            <p:ph idx="2" type="subTitle"/>
          </p:nvPr>
        </p:nvSpPr>
        <p:spPr>
          <a:xfrm>
            <a:off x="4825800" y="800100"/>
            <a:ext cx="2958900" cy="3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9pPr>
          </a:lstStyle>
          <a:p/>
        </p:txBody>
      </p:sp>
      <p:sp>
        <p:nvSpPr>
          <p:cNvPr id="113" name="Google Shape;113;p21"/>
          <p:cNvSpPr txBox="1"/>
          <p:nvPr>
            <p:ph idx="3" type="subTitle"/>
          </p:nvPr>
        </p:nvSpPr>
        <p:spPr>
          <a:xfrm>
            <a:off x="4825800" y="2374200"/>
            <a:ext cx="24873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14" name="Google Shape;114;p21"/>
          <p:cNvSpPr txBox="1"/>
          <p:nvPr>
            <p:ph idx="4" type="subTitle"/>
          </p:nvPr>
        </p:nvSpPr>
        <p:spPr>
          <a:xfrm>
            <a:off x="4825800" y="2071100"/>
            <a:ext cx="2958900" cy="3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9pPr>
          </a:lstStyle>
          <a:p/>
        </p:txBody>
      </p:sp>
      <p:sp>
        <p:nvSpPr>
          <p:cNvPr id="115" name="Google Shape;115;p21"/>
          <p:cNvSpPr txBox="1"/>
          <p:nvPr>
            <p:ph idx="5" type="subTitle"/>
          </p:nvPr>
        </p:nvSpPr>
        <p:spPr>
          <a:xfrm>
            <a:off x="4825800" y="3645200"/>
            <a:ext cx="24873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16" name="Google Shape;116;p21"/>
          <p:cNvSpPr txBox="1"/>
          <p:nvPr>
            <p:ph idx="6" type="subTitle"/>
          </p:nvPr>
        </p:nvSpPr>
        <p:spPr>
          <a:xfrm>
            <a:off x="4825800" y="3342100"/>
            <a:ext cx="2958900" cy="3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9pPr>
          </a:lstStyle>
          <a:p/>
        </p:txBody>
      </p:sp>
      <p:cxnSp>
        <p:nvCxnSpPr>
          <p:cNvPr id="117" name="Google Shape;117;p21"/>
          <p:cNvCxnSpPr/>
          <p:nvPr/>
        </p:nvCxnSpPr>
        <p:spPr>
          <a:xfrm>
            <a:off x="717950" y="525075"/>
            <a:ext cx="7715400" cy="41040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columns">
  <p:cSld name="CUSTOM_8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5162175" y="539500"/>
            <a:ext cx="30138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0" name="Google Shape;120;p22"/>
          <p:cNvSpPr txBox="1"/>
          <p:nvPr>
            <p:ph idx="2" type="title"/>
          </p:nvPr>
        </p:nvSpPr>
        <p:spPr>
          <a:xfrm>
            <a:off x="713225" y="939675"/>
            <a:ext cx="922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b="1" sz="4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9pPr>
          </a:lstStyle>
          <a:p/>
        </p:txBody>
      </p:sp>
      <p:sp>
        <p:nvSpPr>
          <p:cNvPr id="121" name="Google Shape;121;p22"/>
          <p:cNvSpPr txBox="1"/>
          <p:nvPr>
            <p:ph idx="1" type="subTitle"/>
          </p:nvPr>
        </p:nvSpPr>
        <p:spPr>
          <a:xfrm>
            <a:off x="1635725" y="885825"/>
            <a:ext cx="26400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2"/>
          <p:cNvSpPr txBox="1"/>
          <p:nvPr>
            <p:ph idx="3" type="title"/>
          </p:nvPr>
        </p:nvSpPr>
        <p:spPr>
          <a:xfrm>
            <a:off x="713225" y="1842688"/>
            <a:ext cx="922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b="1" sz="4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9pPr>
          </a:lstStyle>
          <a:p/>
        </p:txBody>
      </p:sp>
      <p:sp>
        <p:nvSpPr>
          <p:cNvPr id="123" name="Google Shape;123;p22"/>
          <p:cNvSpPr txBox="1"/>
          <p:nvPr>
            <p:ph idx="4" type="subTitle"/>
          </p:nvPr>
        </p:nvSpPr>
        <p:spPr>
          <a:xfrm>
            <a:off x="1635725" y="1788838"/>
            <a:ext cx="26400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2"/>
          <p:cNvSpPr txBox="1"/>
          <p:nvPr>
            <p:ph idx="5" type="title"/>
          </p:nvPr>
        </p:nvSpPr>
        <p:spPr>
          <a:xfrm>
            <a:off x="713225" y="2799550"/>
            <a:ext cx="922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b="1" sz="4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9pPr>
          </a:lstStyle>
          <a:p/>
        </p:txBody>
      </p:sp>
      <p:sp>
        <p:nvSpPr>
          <p:cNvPr id="125" name="Google Shape;125;p22"/>
          <p:cNvSpPr txBox="1"/>
          <p:nvPr>
            <p:ph idx="6" type="subTitle"/>
          </p:nvPr>
        </p:nvSpPr>
        <p:spPr>
          <a:xfrm>
            <a:off x="1635725" y="2745700"/>
            <a:ext cx="26400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7" type="title"/>
          </p:nvPr>
        </p:nvSpPr>
        <p:spPr>
          <a:xfrm>
            <a:off x="713225" y="3756400"/>
            <a:ext cx="922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b="1" sz="4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9pPr>
          </a:lstStyle>
          <a:p/>
        </p:txBody>
      </p:sp>
      <p:sp>
        <p:nvSpPr>
          <p:cNvPr id="127" name="Google Shape;127;p22"/>
          <p:cNvSpPr txBox="1"/>
          <p:nvPr>
            <p:ph idx="8" type="subTitle"/>
          </p:nvPr>
        </p:nvSpPr>
        <p:spPr>
          <a:xfrm>
            <a:off x="1635725" y="3702550"/>
            <a:ext cx="26400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2"/>
          <p:cNvSpPr/>
          <p:nvPr/>
        </p:nvSpPr>
        <p:spPr>
          <a:xfrm>
            <a:off x="713225" y="539500"/>
            <a:ext cx="4237385" cy="4068992"/>
          </a:xfrm>
          <a:custGeom>
            <a:rect b="b" l="l" r="r" t="t"/>
            <a:pathLst>
              <a:path extrusionOk="0" fill="none" h="117882" w="140102">
                <a:moveTo>
                  <a:pt x="140101" y="0"/>
                </a:moveTo>
                <a:lnTo>
                  <a:pt x="127408" y="0"/>
                </a:lnTo>
                <a:lnTo>
                  <a:pt x="127408" y="117881"/>
                </a:lnTo>
                <a:lnTo>
                  <a:pt x="1" y="117881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2"/>
          <p:cNvSpPr/>
          <p:nvPr/>
        </p:nvSpPr>
        <p:spPr>
          <a:xfrm>
            <a:off x="4950601" y="539500"/>
            <a:ext cx="3480175" cy="1560765"/>
          </a:xfrm>
          <a:custGeom>
            <a:rect b="b" l="l" r="r" t="t"/>
            <a:pathLst>
              <a:path extrusionOk="0" fill="none" h="51202" w="101212">
                <a:moveTo>
                  <a:pt x="34531" y="51201"/>
                </a:moveTo>
                <a:lnTo>
                  <a:pt x="101212" y="51201"/>
                </a:lnTo>
                <a:lnTo>
                  <a:pt x="101212" y="0"/>
                </a:lnTo>
                <a:lnTo>
                  <a:pt x="0" y="0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13">
    <p:bg>
      <p:bgPr>
        <a:solidFill>
          <a:srgbClr val="00517C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/>
          <p:nvPr>
            <p:ph type="title"/>
          </p:nvPr>
        </p:nvSpPr>
        <p:spPr>
          <a:xfrm>
            <a:off x="4572000" y="1793300"/>
            <a:ext cx="3857400" cy="54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b="1" sz="69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b="1" sz="69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b="1" sz="69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b="1" sz="69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b="1" sz="69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b="1" sz="69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b="1" sz="69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b="1" sz="6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2" name="Google Shape;132;p23"/>
          <p:cNvSpPr txBox="1"/>
          <p:nvPr>
            <p:ph idx="2" type="title"/>
          </p:nvPr>
        </p:nvSpPr>
        <p:spPr>
          <a:xfrm>
            <a:off x="4572000" y="2172050"/>
            <a:ext cx="3857400" cy="7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9pPr>
          </a:lstStyle>
          <a:p/>
        </p:txBody>
      </p:sp>
      <p:sp>
        <p:nvSpPr>
          <p:cNvPr id="133" name="Google Shape;133;p23"/>
          <p:cNvSpPr txBox="1"/>
          <p:nvPr>
            <p:ph idx="1" type="subTitle"/>
          </p:nvPr>
        </p:nvSpPr>
        <p:spPr>
          <a:xfrm>
            <a:off x="4572000" y="2763100"/>
            <a:ext cx="2825400" cy="7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4" name="Google Shape;134;p23"/>
          <p:cNvSpPr/>
          <p:nvPr/>
        </p:nvSpPr>
        <p:spPr>
          <a:xfrm>
            <a:off x="4572096" y="1303975"/>
            <a:ext cx="3857215" cy="2698775"/>
          </a:xfrm>
          <a:custGeom>
            <a:rect b="b" l="l" r="r" t="t"/>
            <a:pathLst>
              <a:path extrusionOk="0" fill="none" h="107951" w="241718">
                <a:moveTo>
                  <a:pt x="0" y="107951"/>
                </a:moveTo>
                <a:lnTo>
                  <a:pt x="241717" y="107951"/>
                </a:lnTo>
                <a:lnTo>
                  <a:pt x="241717" y="1"/>
                </a:lnTo>
                <a:lnTo>
                  <a:pt x="120668" y="1"/>
                </a:lnTo>
              </a:path>
            </a:pathLst>
          </a:custGeom>
          <a:noFill/>
          <a:ln cap="flat" cmpd="sng" w="399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5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type="title"/>
          </p:nvPr>
        </p:nvSpPr>
        <p:spPr>
          <a:xfrm>
            <a:off x="3265725" y="482700"/>
            <a:ext cx="2669700" cy="22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cxnSp>
        <p:nvCxnSpPr>
          <p:cNvPr id="137" name="Google Shape;137;p24"/>
          <p:cNvCxnSpPr/>
          <p:nvPr/>
        </p:nvCxnSpPr>
        <p:spPr>
          <a:xfrm>
            <a:off x="3094375" y="3747525"/>
            <a:ext cx="1500" cy="10842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8" name="Google Shape;138;p24"/>
          <p:cNvSpPr txBox="1"/>
          <p:nvPr>
            <p:ph idx="2" type="title"/>
          </p:nvPr>
        </p:nvSpPr>
        <p:spPr>
          <a:xfrm>
            <a:off x="6047175" y="539500"/>
            <a:ext cx="2669700" cy="22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9" name="Google Shape;139;p24"/>
          <p:cNvSpPr txBox="1"/>
          <p:nvPr>
            <p:ph idx="3" type="title"/>
          </p:nvPr>
        </p:nvSpPr>
        <p:spPr>
          <a:xfrm>
            <a:off x="466525" y="482700"/>
            <a:ext cx="2669700" cy="22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cxnSp>
        <p:nvCxnSpPr>
          <p:cNvPr id="140" name="Google Shape;140;p24"/>
          <p:cNvCxnSpPr/>
          <p:nvPr/>
        </p:nvCxnSpPr>
        <p:spPr>
          <a:xfrm>
            <a:off x="6047175" y="3747525"/>
            <a:ext cx="1500" cy="10842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 1">
  <p:cSld name="CUSTOM_5_1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/>
          <p:nvPr>
            <p:ph type="title"/>
          </p:nvPr>
        </p:nvSpPr>
        <p:spPr>
          <a:xfrm>
            <a:off x="1544200" y="539500"/>
            <a:ext cx="6063900" cy="9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3" name="Google Shape;143;p25"/>
          <p:cNvSpPr txBox="1"/>
          <p:nvPr>
            <p:ph idx="1" type="subTitle"/>
          </p:nvPr>
        </p:nvSpPr>
        <p:spPr>
          <a:xfrm>
            <a:off x="2715883" y="3177375"/>
            <a:ext cx="1702800" cy="8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4" name="Google Shape;144;p25"/>
          <p:cNvSpPr txBox="1"/>
          <p:nvPr>
            <p:ph idx="2" type="title"/>
          </p:nvPr>
        </p:nvSpPr>
        <p:spPr>
          <a:xfrm>
            <a:off x="2841283" y="2607875"/>
            <a:ext cx="14520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b="1" sz="40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9pPr>
          </a:lstStyle>
          <a:p/>
        </p:txBody>
      </p:sp>
      <p:sp>
        <p:nvSpPr>
          <p:cNvPr id="145" name="Google Shape;145;p25"/>
          <p:cNvSpPr txBox="1"/>
          <p:nvPr>
            <p:ph idx="3" type="subTitle"/>
          </p:nvPr>
        </p:nvSpPr>
        <p:spPr>
          <a:xfrm>
            <a:off x="4718541" y="3177375"/>
            <a:ext cx="1702800" cy="8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6" name="Google Shape;146;p25"/>
          <p:cNvSpPr txBox="1"/>
          <p:nvPr>
            <p:ph idx="4" type="title"/>
          </p:nvPr>
        </p:nvSpPr>
        <p:spPr>
          <a:xfrm>
            <a:off x="4843941" y="2607875"/>
            <a:ext cx="14520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b="1" sz="40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9pPr>
          </a:lstStyle>
          <a:p/>
        </p:txBody>
      </p:sp>
      <p:cxnSp>
        <p:nvCxnSpPr>
          <p:cNvPr id="147" name="Google Shape;147;p25"/>
          <p:cNvCxnSpPr/>
          <p:nvPr/>
        </p:nvCxnSpPr>
        <p:spPr>
          <a:xfrm>
            <a:off x="4572000" y="2521775"/>
            <a:ext cx="0" cy="15387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5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type="title"/>
          </p:nvPr>
        </p:nvSpPr>
        <p:spPr>
          <a:xfrm>
            <a:off x="947550" y="539500"/>
            <a:ext cx="5773500" cy="8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 1">
  <p:cSld name="CUSTOM_15_1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/>
          <p:nvPr>
            <p:ph type="title"/>
          </p:nvPr>
        </p:nvSpPr>
        <p:spPr>
          <a:xfrm>
            <a:off x="947550" y="539500"/>
            <a:ext cx="5773500" cy="8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52" name="Google Shape;152;p27"/>
          <p:cNvSpPr/>
          <p:nvPr/>
        </p:nvSpPr>
        <p:spPr>
          <a:xfrm>
            <a:off x="947550" y="425625"/>
            <a:ext cx="7290274" cy="1167051"/>
          </a:xfrm>
          <a:custGeom>
            <a:rect b="b" l="l" r="r" t="t"/>
            <a:pathLst>
              <a:path extrusionOk="0" fill="none" h="59941" w="151628">
                <a:moveTo>
                  <a:pt x="61918" y="0"/>
                </a:moveTo>
                <a:lnTo>
                  <a:pt x="151628" y="0"/>
                </a:lnTo>
                <a:lnTo>
                  <a:pt x="151628" y="39294"/>
                </a:lnTo>
                <a:lnTo>
                  <a:pt x="1" y="39294"/>
                </a:lnTo>
                <a:lnTo>
                  <a:pt x="1" y="59941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7"/>
          <p:cNvSpPr/>
          <p:nvPr/>
        </p:nvSpPr>
        <p:spPr>
          <a:xfrm>
            <a:off x="3707025" y="88550"/>
            <a:ext cx="4750500" cy="374700"/>
          </a:xfrm>
          <a:prstGeom prst="rect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7"/>
          <p:cNvSpPr/>
          <p:nvPr/>
        </p:nvSpPr>
        <p:spPr>
          <a:xfrm>
            <a:off x="0" y="4212300"/>
            <a:ext cx="9144000" cy="931200"/>
          </a:xfrm>
          <a:prstGeom prst="rect">
            <a:avLst/>
          </a:prstGeom>
          <a:solidFill>
            <a:srgbClr val="C9C9C9">
              <a:alpha val="384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7"/>
          <p:cNvSpPr txBox="1"/>
          <p:nvPr>
            <p:ph idx="1" type="subTitle"/>
          </p:nvPr>
        </p:nvSpPr>
        <p:spPr>
          <a:xfrm>
            <a:off x="947550" y="4212225"/>
            <a:ext cx="7290300" cy="9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columns 2">
  <p:cSld name="CUSTOM_6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/>
          <p:nvPr>
            <p:ph type="title"/>
          </p:nvPr>
        </p:nvSpPr>
        <p:spPr>
          <a:xfrm>
            <a:off x="967000" y="539500"/>
            <a:ext cx="5009100" cy="12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58" name="Google Shape;158;p28"/>
          <p:cNvSpPr txBox="1"/>
          <p:nvPr>
            <p:ph idx="1" type="subTitle"/>
          </p:nvPr>
        </p:nvSpPr>
        <p:spPr>
          <a:xfrm>
            <a:off x="1653325" y="2450725"/>
            <a:ext cx="17541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159" name="Google Shape;159;p28"/>
          <p:cNvSpPr txBox="1"/>
          <p:nvPr>
            <p:ph idx="2" type="subTitle"/>
          </p:nvPr>
        </p:nvSpPr>
        <p:spPr>
          <a:xfrm>
            <a:off x="5550250" y="2450725"/>
            <a:ext cx="17541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160" name="Google Shape;160;p28"/>
          <p:cNvSpPr txBox="1"/>
          <p:nvPr>
            <p:ph idx="3" type="subTitle"/>
          </p:nvPr>
        </p:nvSpPr>
        <p:spPr>
          <a:xfrm>
            <a:off x="1653325" y="3639575"/>
            <a:ext cx="17541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161" name="Google Shape;161;p28"/>
          <p:cNvSpPr txBox="1"/>
          <p:nvPr>
            <p:ph idx="4" type="subTitle"/>
          </p:nvPr>
        </p:nvSpPr>
        <p:spPr>
          <a:xfrm>
            <a:off x="5550251" y="3639576"/>
            <a:ext cx="17541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162" name="Google Shape;162;p28"/>
          <p:cNvSpPr/>
          <p:nvPr/>
        </p:nvSpPr>
        <p:spPr>
          <a:xfrm>
            <a:off x="713225" y="867975"/>
            <a:ext cx="7717573" cy="3744871"/>
          </a:xfrm>
          <a:custGeom>
            <a:rect b="b" l="l" r="r" t="t"/>
            <a:pathLst>
              <a:path extrusionOk="0" fill="none" h="114715" w="237336">
                <a:moveTo>
                  <a:pt x="1" y="0"/>
                </a:moveTo>
                <a:lnTo>
                  <a:pt x="1" y="23029"/>
                </a:lnTo>
                <a:lnTo>
                  <a:pt x="237336" y="23029"/>
                </a:lnTo>
                <a:lnTo>
                  <a:pt x="237336" y="114714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columns 2 1">
  <p:cSld name="CUSTOM_6_1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/>
          <p:nvPr/>
        </p:nvSpPr>
        <p:spPr>
          <a:xfrm>
            <a:off x="5323300" y="2074576"/>
            <a:ext cx="2208000" cy="1426500"/>
          </a:xfrm>
          <a:prstGeom prst="rect">
            <a:avLst/>
          </a:prstGeom>
          <a:solidFill>
            <a:srgbClr val="009688">
              <a:alpha val="49020"/>
            </a:srgbClr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9"/>
          <p:cNvSpPr/>
          <p:nvPr/>
        </p:nvSpPr>
        <p:spPr>
          <a:xfrm>
            <a:off x="1426375" y="2074576"/>
            <a:ext cx="2208000" cy="1426500"/>
          </a:xfrm>
          <a:prstGeom prst="rect">
            <a:avLst/>
          </a:prstGeom>
          <a:solidFill>
            <a:srgbClr val="009688">
              <a:alpha val="49020"/>
            </a:srgbClr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9"/>
          <p:cNvSpPr txBox="1"/>
          <p:nvPr>
            <p:ph type="title"/>
          </p:nvPr>
        </p:nvSpPr>
        <p:spPr>
          <a:xfrm>
            <a:off x="967000" y="539500"/>
            <a:ext cx="5009100" cy="12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67" name="Google Shape;167;p29"/>
          <p:cNvSpPr txBox="1"/>
          <p:nvPr>
            <p:ph idx="1" type="subTitle"/>
          </p:nvPr>
        </p:nvSpPr>
        <p:spPr>
          <a:xfrm>
            <a:off x="1653300" y="2262675"/>
            <a:ext cx="1754100" cy="10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0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168" name="Google Shape;168;p29"/>
          <p:cNvSpPr txBox="1"/>
          <p:nvPr>
            <p:ph idx="2" type="subTitle"/>
          </p:nvPr>
        </p:nvSpPr>
        <p:spPr>
          <a:xfrm>
            <a:off x="5550250" y="2262675"/>
            <a:ext cx="1754100" cy="10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0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169" name="Google Shape;169;p29"/>
          <p:cNvSpPr/>
          <p:nvPr/>
        </p:nvSpPr>
        <p:spPr>
          <a:xfrm>
            <a:off x="713225" y="867975"/>
            <a:ext cx="7717573" cy="3744871"/>
          </a:xfrm>
          <a:custGeom>
            <a:rect b="b" l="l" r="r" t="t"/>
            <a:pathLst>
              <a:path extrusionOk="0" fill="none" h="114715" w="237336">
                <a:moveTo>
                  <a:pt x="1" y="0"/>
                </a:moveTo>
                <a:lnTo>
                  <a:pt x="1" y="23029"/>
                </a:lnTo>
                <a:lnTo>
                  <a:pt x="237336" y="23029"/>
                </a:lnTo>
                <a:lnTo>
                  <a:pt x="237336" y="114714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9"/>
          <p:cNvSpPr txBox="1"/>
          <p:nvPr>
            <p:ph idx="3" type="subTitle"/>
          </p:nvPr>
        </p:nvSpPr>
        <p:spPr>
          <a:xfrm>
            <a:off x="3930133" y="2471325"/>
            <a:ext cx="10974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columns 2 1 1">
  <p:cSld name="CUSTOM_6_1_1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 txBox="1"/>
          <p:nvPr>
            <p:ph type="title"/>
          </p:nvPr>
        </p:nvSpPr>
        <p:spPr>
          <a:xfrm>
            <a:off x="967000" y="539500"/>
            <a:ext cx="5009100" cy="12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73" name="Google Shape;173;p30"/>
          <p:cNvSpPr/>
          <p:nvPr/>
        </p:nvSpPr>
        <p:spPr>
          <a:xfrm>
            <a:off x="713225" y="867975"/>
            <a:ext cx="7717573" cy="3744871"/>
          </a:xfrm>
          <a:custGeom>
            <a:rect b="b" l="l" r="r" t="t"/>
            <a:pathLst>
              <a:path extrusionOk="0" fill="none" h="114715" w="237336">
                <a:moveTo>
                  <a:pt x="1" y="0"/>
                </a:moveTo>
                <a:lnTo>
                  <a:pt x="1" y="23029"/>
                </a:lnTo>
                <a:lnTo>
                  <a:pt x="237336" y="23029"/>
                </a:lnTo>
                <a:lnTo>
                  <a:pt x="237336" y="114714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rgbClr val="00517C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708925" y="1028700"/>
            <a:ext cx="7704000" cy="35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 sz="1200"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93B"/>
              </a:buClr>
              <a:buSzPts val="1400"/>
              <a:buFont typeface="Arial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293B"/>
              </a:buClr>
              <a:buSzPts val="1400"/>
              <a:buFont typeface="Arial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293B"/>
              </a:buClr>
              <a:buSzPts val="1400"/>
              <a:buFont typeface="Arial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293B"/>
              </a:buClr>
              <a:buSzPts val="1400"/>
              <a:buFont typeface="Arial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293B"/>
              </a:buClr>
              <a:buSzPts val="1400"/>
              <a:buFont typeface="Arial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293B"/>
              </a:buClr>
              <a:buSzPts val="1400"/>
              <a:buFont typeface="Arial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293B"/>
              </a:buClr>
              <a:buSzPts val="1400"/>
              <a:buFont typeface="Arial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0293B"/>
              </a:buClr>
              <a:buSzPts val="1400"/>
              <a:buFont typeface="Arial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x columns">
  <p:cSld name="CUSTOM_7">
    <p:bg>
      <p:bgPr>
        <a:solidFill>
          <a:srgbClr val="00517C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/>
          <p:nvPr>
            <p:ph idx="1" type="subTitle"/>
          </p:nvPr>
        </p:nvSpPr>
        <p:spPr>
          <a:xfrm>
            <a:off x="967000" y="2311850"/>
            <a:ext cx="1835100" cy="7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176" name="Google Shape;176;p31"/>
          <p:cNvSpPr txBox="1"/>
          <p:nvPr>
            <p:ph type="title"/>
          </p:nvPr>
        </p:nvSpPr>
        <p:spPr>
          <a:xfrm>
            <a:off x="967000" y="539500"/>
            <a:ext cx="4984500" cy="9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7" name="Google Shape;177;p31"/>
          <p:cNvSpPr txBox="1"/>
          <p:nvPr>
            <p:ph idx="2" type="subTitle"/>
          </p:nvPr>
        </p:nvSpPr>
        <p:spPr>
          <a:xfrm>
            <a:off x="967000" y="2003525"/>
            <a:ext cx="18351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31"/>
          <p:cNvSpPr txBox="1"/>
          <p:nvPr>
            <p:ph idx="3" type="subTitle"/>
          </p:nvPr>
        </p:nvSpPr>
        <p:spPr>
          <a:xfrm>
            <a:off x="3654450" y="2311825"/>
            <a:ext cx="1835100" cy="7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79" name="Google Shape;179;p31"/>
          <p:cNvSpPr txBox="1"/>
          <p:nvPr>
            <p:ph idx="4" type="subTitle"/>
          </p:nvPr>
        </p:nvSpPr>
        <p:spPr>
          <a:xfrm>
            <a:off x="3654450" y="2003525"/>
            <a:ext cx="18351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31"/>
          <p:cNvSpPr txBox="1"/>
          <p:nvPr>
            <p:ph idx="5" type="subTitle"/>
          </p:nvPr>
        </p:nvSpPr>
        <p:spPr>
          <a:xfrm>
            <a:off x="6341900" y="2311850"/>
            <a:ext cx="1835100" cy="7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81" name="Google Shape;181;p31"/>
          <p:cNvSpPr txBox="1"/>
          <p:nvPr>
            <p:ph idx="6" type="subTitle"/>
          </p:nvPr>
        </p:nvSpPr>
        <p:spPr>
          <a:xfrm>
            <a:off x="6341900" y="2003525"/>
            <a:ext cx="18351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31"/>
          <p:cNvSpPr txBox="1"/>
          <p:nvPr>
            <p:ph idx="7" type="subTitle"/>
          </p:nvPr>
        </p:nvSpPr>
        <p:spPr>
          <a:xfrm>
            <a:off x="967000" y="3641150"/>
            <a:ext cx="1835100" cy="7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83" name="Google Shape;183;p31"/>
          <p:cNvSpPr txBox="1"/>
          <p:nvPr>
            <p:ph idx="8" type="subTitle"/>
          </p:nvPr>
        </p:nvSpPr>
        <p:spPr>
          <a:xfrm>
            <a:off x="967000" y="3332825"/>
            <a:ext cx="18351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31"/>
          <p:cNvSpPr txBox="1"/>
          <p:nvPr>
            <p:ph idx="9" type="subTitle"/>
          </p:nvPr>
        </p:nvSpPr>
        <p:spPr>
          <a:xfrm>
            <a:off x="3654450" y="3641125"/>
            <a:ext cx="1835100" cy="7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85" name="Google Shape;185;p31"/>
          <p:cNvSpPr txBox="1"/>
          <p:nvPr>
            <p:ph idx="13" type="subTitle"/>
          </p:nvPr>
        </p:nvSpPr>
        <p:spPr>
          <a:xfrm>
            <a:off x="3654450" y="3332825"/>
            <a:ext cx="18351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31"/>
          <p:cNvSpPr txBox="1"/>
          <p:nvPr>
            <p:ph idx="14" type="subTitle"/>
          </p:nvPr>
        </p:nvSpPr>
        <p:spPr>
          <a:xfrm>
            <a:off x="6341900" y="3641150"/>
            <a:ext cx="1835100" cy="7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87" name="Google Shape;187;p31"/>
          <p:cNvSpPr txBox="1"/>
          <p:nvPr>
            <p:ph idx="15" type="subTitle"/>
          </p:nvPr>
        </p:nvSpPr>
        <p:spPr>
          <a:xfrm>
            <a:off x="6341900" y="3332825"/>
            <a:ext cx="18351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31"/>
          <p:cNvSpPr/>
          <p:nvPr/>
        </p:nvSpPr>
        <p:spPr>
          <a:xfrm flipH="1" rot="10800000">
            <a:off x="713225" y="1650273"/>
            <a:ext cx="7730718" cy="2958302"/>
          </a:xfrm>
          <a:custGeom>
            <a:rect b="b" l="l" r="r" t="t"/>
            <a:pathLst>
              <a:path extrusionOk="0" fill="none" h="68658" w="151605">
                <a:moveTo>
                  <a:pt x="1" y="40866"/>
                </a:moveTo>
                <a:lnTo>
                  <a:pt x="1" y="1"/>
                </a:lnTo>
                <a:lnTo>
                  <a:pt x="151604" y="1"/>
                </a:lnTo>
                <a:lnTo>
                  <a:pt x="151604" y="68658"/>
                </a:lnTo>
                <a:lnTo>
                  <a:pt x="50011" y="68658"/>
                </a:lnTo>
              </a:path>
            </a:pathLst>
          </a:custGeom>
          <a:solidFill>
            <a:schemeClr val="lt1"/>
          </a:solidFill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9_1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2"/>
          <p:cNvSpPr txBox="1"/>
          <p:nvPr>
            <p:ph type="title"/>
          </p:nvPr>
        </p:nvSpPr>
        <p:spPr>
          <a:xfrm>
            <a:off x="4707722" y="539500"/>
            <a:ext cx="3504900" cy="8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cxnSp>
        <p:nvCxnSpPr>
          <p:cNvPr id="191" name="Google Shape;191;p32"/>
          <p:cNvCxnSpPr/>
          <p:nvPr/>
        </p:nvCxnSpPr>
        <p:spPr>
          <a:xfrm flipH="1" rot="-5400000">
            <a:off x="4476050" y="656400"/>
            <a:ext cx="4085400" cy="3864000"/>
          </a:xfrm>
          <a:prstGeom prst="bentConnector3">
            <a:avLst>
              <a:gd fmla="val 26714" name="adj1"/>
            </a:avLst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17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3"/>
          <p:cNvSpPr txBox="1"/>
          <p:nvPr>
            <p:ph type="title"/>
          </p:nvPr>
        </p:nvSpPr>
        <p:spPr>
          <a:xfrm>
            <a:off x="4707722" y="539500"/>
            <a:ext cx="3504900" cy="8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94" name="Google Shape;194;p33"/>
          <p:cNvSpPr/>
          <p:nvPr/>
        </p:nvSpPr>
        <p:spPr>
          <a:xfrm rot="-5400000">
            <a:off x="5157045" y="1320527"/>
            <a:ext cx="2968929" cy="3631418"/>
          </a:xfrm>
          <a:custGeom>
            <a:rect b="b" l="l" r="r" t="t"/>
            <a:pathLst>
              <a:path extrusionOk="0" fill="none" h="140101" w="163916">
                <a:moveTo>
                  <a:pt x="0" y="1"/>
                </a:moveTo>
                <a:lnTo>
                  <a:pt x="0" y="140101"/>
                </a:lnTo>
                <a:lnTo>
                  <a:pt x="163915" y="140101"/>
                </a:lnTo>
                <a:lnTo>
                  <a:pt x="163915" y="33341"/>
                </a:lnTo>
              </a:path>
            </a:pathLst>
          </a:custGeom>
          <a:noFill/>
          <a:ln cap="flat" cmpd="sng" w="399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16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4"/>
          <p:cNvSpPr txBox="1"/>
          <p:nvPr>
            <p:ph type="title"/>
          </p:nvPr>
        </p:nvSpPr>
        <p:spPr>
          <a:xfrm>
            <a:off x="4707722" y="539500"/>
            <a:ext cx="3504900" cy="8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97" name="Google Shape;197;p34"/>
          <p:cNvSpPr/>
          <p:nvPr/>
        </p:nvSpPr>
        <p:spPr>
          <a:xfrm>
            <a:off x="713225" y="800100"/>
            <a:ext cx="7717692" cy="3808862"/>
          </a:xfrm>
          <a:custGeom>
            <a:rect b="b" l="l" r="r" t="t"/>
            <a:pathLst>
              <a:path extrusionOk="0" fill="none" h="127408" w="240146">
                <a:moveTo>
                  <a:pt x="0" y="0"/>
                </a:moveTo>
                <a:lnTo>
                  <a:pt x="0" y="127407"/>
                </a:lnTo>
                <a:lnTo>
                  <a:pt x="240146" y="127407"/>
                </a:lnTo>
                <a:lnTo>
                  <a:pt x="240146" y="82541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0">
    <p:bg>
      <p:bgPr>
        <a:solidFill>
          <a:srgbClr val="00517C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5"/>
          <p:cNvSpPr txBox="1"/>
          <p:nvPr>
            <p:ph type="title"/>
          </p:nvPr>
        </p:nvSpPr>
        <p:spPr>
          <a:xfrm>
            <a:off x="967000" y="539500"/>
            <a:ext cx="7463700" cy="8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55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00" name="Google Shape;200;p35"/>
          <p:cNvSpPr txBox="1"/>
          <p:nvPr>
            <p:ph idx="1" type="subTitle"/>
          </p:nvPr>
        </p:nvSpPr>
        <p:spPr>
          <a:xfrm>
            <a:off x="967000" y="1624185"/>
            <a:ext cx="4029000" cy="11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01" name="Google Shape;201;p35"/>
          <p:cNvSpPr txBox="1"/>
          <p:nvPr/>
        </p:nvSpPr>
        <p:spPr>
          <a:xfrm>
            <a:off x="967000" y="3669900"/>
            <a:ext cx="3407400" cy="85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CREDITS</a:t>
            </a:r>
            <a:r>
              <a:rPr b="0" i="0" lang="en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: This presentation template was created by</a:t>
            </a:r>
            <a:r>
              <a:rPr b="1" i="0" lang="en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i="0" lang="en" sz="1200" u="none" cap="none" strike="noStrike">
                <a:solidFill>
                  <a:schemeClr val="lt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0" i="0" lang="en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b="1" i="0" lang="en" sz="1200" u="none" cap="none" strike="noStrike">
                <a:solidFill>
                  <a:schemeClr val="lt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0" i="0" lang="en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, and infographics &amp; images by </a:t>
            </a:r>
            <a:r>
              <a:rPr b="1" i="0" lang="en" sz="1200" u="none" cap="none" strike="noStrike">
                <a:solidFill>
                  <a:schemeClr val="lt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b="0" i="0" lang="en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 b="0" i="0" sz="12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 1">
  <p:cSld name="CUSTOM_18_1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3" name="Google Shape;203;p36"/>
          <p:cNvCxnSpPr/>
          <p:nvPr/>
        </p:nvCxnSpPr>
        <p:spPr>
          <a:xfrm>
            <a:off x="3293700" y="1293450"/>
            <a:ext cx="2556600" cy="25566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4" name="Google Shape;204;p36"/>
          <p:cNvSpPr txBox="1"/>
          <p:nvPr>
            <p:ph type="title"/>
          </p:nvPr>
        </p:nvSpPr>
        <p:spPr>
          <a:xfrm>
            <a:off x="311700" y="2077250"/>
            <a:ext cx="8512200" cy="591000"/>
          </a:xfrm>
          <a:prstGeom prst="rect">
            <a:avLst/>
          </a:prstGeom>
          <a:solidFill>
            <a:srgbClr val="00517C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05" name="Google Shape;205;p36"/>
          <p:cNvSpPr txBox="1"/>
          <p:nvPr>
            <p:ph idx="1" type="subTitle"/>
          </p:nvPr>
        </p:nvSpPr>
        <p:spPr>
          <a:xfrm>
            <a:off x="1282950" y="2668250"/>
            <a:ext cx="6569700" cy="511200"/>
          </a:xfrm>
          <a:prstGeom prst="rect">
            <a:avLst/>
          </a:prstGeom>
          <a:solidFill>
            <a:srgbClr val="00517C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206" name="Google Shape;206;p36"/>
          <p:cNvSpPr/>
          <p:nvPr/>
        </p:nvSpPr>
        <p:spPr>
          <a:xfrm>
            <a:off x="102400" y="4432450"/>
            <a:ext cx="3087600" cy="591000"/>
          </a:xfrm>
          <a:prstGeom prst="rect">
            <a:avLst/>
          </a:prstGeom>
          <a:solidFill>
            <a:srgbClr val="C9D3D7">
              <a:alpha val="42460"/>
            </a:srgbClr>
          </a:solidFill>
          <a:ln cap="flat" cmpd="sng" w="9525">
            <a:solidFill>
              <a:srgbClr val="00406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 1 1">
  <p:cSld name="CUSTOM_18_1_1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8" name="Google Shape;208;p37"/>
          <p:cNvCxnSpPr/>
          <p:nvPr/>
        </p:nvCxnSpPr>
        <p:spPr>
          <a:xfrm>
            <a:off x="2972250" y="975000"/>
            <a:ext cx="3530700" cy="35118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9" name="Google Shape;209;p37"/>
          <p:cNvSpPr txBox="1"/>
          <p:nvPr>
            <p:ph type="title"/>
          </p:nvPr>
        </p:nvSpPr>
        <p:spPr>
          <a:xfrm>
            <a:off x="311700" y="1760650"/>
            <a:ext cx="8512200" cy="1230600"/>
          </a:xfrm>
          <a:prstGeom prst="rect">
            <a:avLst/>
          </a:prstGeom>
          <a:solidFill>
            <a:srgbClr val="00517C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10" name="Google Shape;210;p37"/>
          <p:cNvSpPr txBox="1"/>
          <p:nvPr>
            <p:ph idx="1" type="subTitle"/>
          </p:nvPr>
        </p:nvSpPr>
        <p:spPr>
          <a:xfrm>
            <a:off x="1282950" y="2668250"/>
            <a:ext cx="6569700" cy="511200"/>
          </a:xfrm>
          <a:prstGeom prst="rect">
            <a:avLst/>
          </a:prstGeom>
          <a:solidFill>
            <a:srgbClr val="00517C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211" name="Google Shape;211;p37"/>
          <p:cNvSpPr/>
          <p:nvPr/>
        </p:nvSpPr>
        <p:spPr>
          <a:xfrm>
            <a:off x="102400" y="4288025"/>
            <a:ext cx="2811000" cy="735300"/>
          </a:xfrm>
          <a:prstGeom prst="rect">
            <a:avLst/>
          </a:prstGeom>
          <a:solidFill>
            <a:srgbClr val="C9D3D7">
              <a:alpha val="42460"/>
            </a:srgbClr>
          </a:solidFill>
          <a:ln cap="flat" cmpd="sng" w="9525">
            <a:solidFill>
              <a:srgbClr val="00406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_18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3" name="Google Shape;213;p38"/>
          <p:cNvCxnSpPr/>
          <p:nvPr/>
        </p:nvCxnSpPr>
        <p:spPr>
          <a:xfrm>
            <a:off x="3293700" y="1293450"/>
            <a:ext cx="2556600" cy="25566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4" name="Google Shape;214;p38"/>
          <p:cNvSpPr txBox="1"/>
          <p:nvPr>
            <p:ph type="title"/>
          </p:nvPr>
        </p:nvSpPr>
        <p:spPr>
          <a:xfrm>
            <a:off x="311700" y="2077250"/>
            <a:ext cx="8512200" cy="591000"/>
          </a:xfrm>
          <a:prstGeom prst="rect">
            <a:avLst/>
          </a:prstGeom>
          <a:solidFill>
            <a:srgbClr val="00517C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15" name="Google Shape;215;p38"/>
          <p:cNvSpPr txBox="1"/>
          <p:nvPr>
            <p:ph idx="1" type="subTitle"/>
          </p:nvPr>
        </p:nvSpPr>
        <p:spPr>
          <a:xfrm>
            <a:off x="716550" y="2668250"/>
            <a:ext cx="7702500" cy="511200"/>
          </a:xfrm>
          <a:prstGeom prst="rect">
            <a:avLst/>
          </a:prstGeom>
          <a:solidFill>
            <a:srgbClr val="00517C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 1">
  <p:cSld name="CUSTOM_10_1">
    <p:bg>
      <p:bgPr>
        <a:solidFill>
          <a:srgbClr val="00517C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9"/>
          <p:cNvSpPr txBox="1"/>
          <p:nvPr>
            <p:ph type="title"/>
          </p:nvPr>
        </p:nvSpPr>
        <p:spPr>
          <a:xfrm>
            <a:off x="967000" y="539500"/>
            <a:ext cx="7463700" cy="8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18" name="Google Shape;218;p39"/>
          <p:cNvSpPr txBox="1"/>
          <p:nvPr>
            <p:ph idx="1" type="subTitle"/>
          </p:nvPr>
        </p:nvSpPr>
        <p:spPr>
          <a:xfrm>
            <a:off x="967000" y="2845275"/>
            <a:ext cx="7463700" cy="11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BC4"/>
              </a:buClr>
              <a:buSzPts val="3000"/>
              <a:buNone/>
              <a:defRPr sz="3000">
                <a:solidFill>
                  <a:srgbClr val="82CBC4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 1">
  <p:cSld name="CUSTOM_12_1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0"/>
          <p:cNvSpPr txBox="1"/>
          <p:nvPr>
            <p:ph type="ctrTitle"/>
          </p:nvPr>
        </p:nvSpPr>
        <p:spPr>
          <a:xfrm>
            <a:off x="6904337" y="559869"/>
            <a:ext cx="1501200" cy="918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/>
        </p:txBody>
      </p:sp>
      <p:sp>
        <p:nvSpPr>
          <p:cNvPr id="221" name="Google Shape;221;p40"/>
          <p:cNvSpPr txBox="1"/>
          <p:nvPr>
            <p:ph idx="2" type="title"/>
          </p:nvPr>
        </p:nvSpPr>
        <p:spPr>
          <a:xfrm>
            <a:off x="6904337" y="1885943"/>
            <a:ext cx="1928100" cy="15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9pPr>
          </a:lstStyle>
          <a:p/>
        </p:txBody>
      </p:sp>
      <p:cxnSp>
        <p:nvCxnSpPr>
          <p:cNvPr id="222" name="Google Shape;222;p40"/>
          <p:cNvCxnSpPr/>
          <p:nvPr/>
        </p:nvCxnSpPr>
        <p:spPr>
          <a:xfrm flipH="1">
            <a:off x="6767950" y="709950"/>
            <a:ext cx="9600" cy="18078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967000" y="539500"/>
            <a:ext cx="5082300" cy="12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subTitle"/>
          </p:nvPr>
        </p:nvSpPr>
        <p:spPr>
          <a:xfrm>
            <a:off x="967000" y="2620075"/>
            <a:ext cx="2958900" cy="12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23" name="Google Shape;23;p5"/>
          <p:cNvSpPr txBox="1"/>
          <p:nvPr>
            <p:ph idx="2" type="subTitle"/>
          </p:nvPr>
        </p:nvSpPr>
        <p:spPr>
          <a:xfrm>
            <a:off x="4808200" y="2620075"/>
            <a:ext cx="2958900" cy="12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3" type="subTitle"/>
          </p:nvPr>
        </p:nvSpPr>
        <p:spPr>
          <a:xfrm>
            <a:off x="967000" y="2164600"/>
            <a:ext cx="2958900" cy="3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eem Kufi"/>
              <a:buNone/>
              <a:defRPr sz="2000">
                <a:solidFill>
                  <a:schemeClr val="dk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idx="4" type="subTitle"/>
          </p:nvPr>
        </p:nvSpPr>
        <p:spPr>
          <a:xfrm>
            <a:off x="4808200" y="2164575"/>
            <a:ext cx="2958900" cy="3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eem Kufi"/>
              <a:buNone/>
              <a:defRPr sz="2000">
                <a:solidFill>
                  <a:schemeClr val="dk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9pPr>
          </a:lstStyle>
          <a:p/>
        </p:txBody>
      </p:sp>
      <p:sp>
        <p:nvSpPr>
          <p:cNvPr id="26" name="Google Shape;26;p5"/>
          <p:cNvSpPr/>
          <p:nvPr/>
        </p:nvSpPr>
        <p:spPr>
          <a:xfrm rot="10800000">
            <a:off x="713225" y="2190760"/>
            <a:ext cx="438700" cy="1525040"/>
          </a:xfrm>
          <a:custGeom>
            <a:rect b="b" l="l" r="r" t="t"/>
            <a:pathLst>
              <a:path extrusionOk="0" fill="none" h="61918" w="1">
                <a:moveTo>
                  <a:pt x="1" y="61917"/>
                </a:moveTo>
                <a:lnTo>
                  <a:pt x="1" y="0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5"/>
          <p:cNvSpPr/>
          <p:nvPr/>
        </p:nvSpPr>
        <p:spPr>
          <a:xfrm rot="10800000">
            <a:off x="4572000" y="2190760"/>
            <a:ext cx="438700" cy="1525040"/>
          </a:xfrm>
          <a:custGeom>
            <a:rect b="b" l="l" r="r" t="t"/>
            <a:pathLst>
              <a:path extrusionOk="0" fill="none" h="61918" w="1">
                <a:moveTo>
                  <a:pt x="1" y="61917"/>
                </a:moveTo>
                <a:lnTo>
                  <a:pt x="1" y="0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5"/>
          <p:cNvSpPr/>
          <p:nvPr/>
        </p:nvSpPr>
        <p:spPr>
          <a:xfrm flipH="1" rot="10800000">
            <a:off x="713225" y="547776"/>
            <a:ext cx="7717451" cy="4065974"/>
          </a:xfrm>
          <a:custGeom>
            <a:rect b="b" l="l" r="r" t="t"/>
            <a:pathLst>
              <a:path extrusionOk="0" fill="none" h="107951" w="241718">
                <a:moveTo>
                  <a:pt x="0" y="107951"/>
                </a:moveTo>
                <a:lnTo>
                  <a:pt x="241717" y="107951"/>
                </a:lnTo>
                <a:lnTo>
                  <a:pt x="241717" y="1"/>
                </a:lnTo>
                <a:lnTo>
                  <a:pt x="120668" y="1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 1 1">
  <p:cSld name="CUSTOM_12_1_1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4" name="Google Shape;224;p41"/>
          <p:cNvCxnSpPr/>
          <p:nvPr/>
        </p:nvCxnSpPr>
        <p:spPr>
          <a:xfrm flipH="1">
            <a:off x="2375775" y="709950"/>
            <a:ext cx="9600" cy="18078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25" name="Google Shape;225;p41"/>
          <p:cNvSpPr txBox="1"/>
          <p:nvPr>
            <p:ph type="ctrTitle"/>
          </p:nvPr>
        </p:nvSpPr>
        <p:spPr>
          <a:xfrm>
            <a:off x="672387" y="709944"/>
            <a:ext cx="1501200" cy="918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 1 1 1">
  <p:cSld name="CUSTOM_12_1_1_1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7" name="Google Shape;227;p42"/>
          <p:cNvCxnSpPr/>
          <p:nvPr/>
        </p:nvCxnSpPr>
        <p:spPr>
          <a:xfrm flipH="1">
            <a:off x="4283900" y="727675"/>
            <a:ext cx="13500" cy="38580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28" name="Google Shape;228;p42"/>
          <p:cNvSpPr txBox="1"/>
          <p:nvPr>
            <p:ph type="ctrTitle"/>
          </p:nvPr>
        </p:nvSpPr>
        <p:spPr>
          <a:xfrm>
            <a:off x="672377" y="709950"/>
            <a:ext cx="3336600" cy="918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/>
        </p:txBody>
      </p:sp>
      <p:sp>
        <p:nvSpPr>
          <p:cNvPr id="229" name="Google Shape;229;p42"/>
          <p:cNvSpPr txBox="1"/>
          <p:nvPr>
            <p:ph idx="2" type="title"/>
          </p:nvPr>
        </p:nvSpPr>
        <p:spPr>
          <a:xfrm>
            <a:off x="672375" y="1789650"/>
            <a:ext cx="3336600" cy="24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47550" y="539500"/>
            <a:ext cx="5773500" cy="8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cxnSp>
        <p:nvCxnSpPr>
          <p:cNvPr id="31" name="Google Shape;31;p6"/>
          <p:cNvCxnSpPr/>
          <p:nvPr/>
        </p:nvCxnSpPr>
        <p:spPr>
          <a:xfrm>
            <a:off x="726275" y="547700"/>
            <a:ext cx="5310300" cy="4060200"/>
          </a:xfrm>
          <a:prstGeom prst="bentConnector3">
            <a:avLst>
              <a:gd fmla="val 145288" name="adj1"/>
            </a:avLst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838375" y="1359725"/>
            <a:ext cx="4592400" cy="112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subTitle"/>
          </p:nvPr>
        </p:nvSpPr>
        <p:spPr>
          <a:xfrm>
            <a:off x="3838375" y="2701150"/>
            <a:ext cx="4425000" cy="15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35" name="Google Shape;35;p7"/>
          <p:cNvSpPr/>
          <p:nvPr/>
        </p:nvSpPr>
        <p:spPr>
          <a:xfrm>
            <a:off x="3738775" y="1571345"/>
            <a:ext cx="4691937" cy="1775281"/>
          </a:xfrm>
          <a:custGeom>
            <a:rect b="b" l="l" r="r" t="t"/>
            <a:pathLst>
              <a:path extrusionOk="0" fill="none" h="55560" w="146841">
                <a:moveTo>
                  <a:pt x="1" y="0"/>
                </a:moveTo>
                <a:lnTo>
                  <a:pt x="1" y="30959"/>
                </a:lnTo>
                <a:lnTo>
                  <a:pt x="146841" y="30959"/>
                </a:lnTo>
                <a:lnTo>
                  <a:pt x="146841" y="55559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00517C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967000" y="916000"/>
            <a:ext cx="3605100" cy="17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8"/>
          <p:cNvSpPr txBox="1"/>
          <p:nvPr>
            <p:ph idx="1" type="subTitle"/>
          </p:nvPr>
        </p:nvSpPr>
        <p:spPr>
          <a:xfrm>
            <a:off x="967000" y="2571750"/>
            <a:ext cx="3605100" cy="9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9" name="Google Shape;39;p8"/>
          <p:cNvSpPr/>
          <p:nvPr/>
        </p:nvSpPr>
        <p:spPr>
          <a:xfrm flipH="1">
            <a:off x="713225" y="539500"/>
            <a:ext cx="4097900" cy="3014623"/>
          </a:xfrm>
          <a:custGeom>
            <a:rect b="b" l="l" r="r" t="t"/>
            <a:pathLst>
              <a:path extrusionOk="0" fill="none" h="140101" w="163916">
                <a:moveTo>
                  <a:pt x="0" y="1"/>
                </a:moveTo>
                <a:lnTo>
                  <a:pt x="0" y="140101"/>
                </a:lnTo>
                <a:lnTo>
                  <a:pt x="163915" y="140101"/>
                </a:lnTo>
                <a:lnTo>
                  <a:pt x="163915" y="33341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rgbClr val="00517C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/>
          <p:nvPr>
            <p:ph type="ctrTitle"/>
          </p:nvPr>
        </p:nvSpPr>
        <p:spPr>
          <a:xfrm>
            <a:off x="3838088" y="1656625"/>
            <a:ext cx="4338900" cy="91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/>
        </p:txBody>
      </p:sp>
      <p:sp>
        <p:nvSpPr>
          <p:cNvPr id="42" name="Google Shape;42;p9"/>
          <p:cNvSpPr txBox="1"/>
          <p:nvPr>
            <p:ph idx="2" type="title"/>
          </p:nvPr>
        </p:nvSpPr>
        <p:spPr>
          <a:xfrm>
            <a:off x="3838088" y="2420250"/>
            <a:ext cx="4338900" cy="8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9pPr>
          </a:lstStyle>
          <a:p/>
        </p:txBody>
      </p:sp>
      <p:sp>
        <p:nvSpPr>
          <p:cNvPr id="43" name="Google Shape;43;p9"/>
          <p:cNvSpPr/>
          <p:nvPr/>
        </p:nvSpPr>
        <p:spPr>
          <a:xfrm>
            <a:off x="3470300" y="1303975"/>
            <a:ext cx="4960516" cy="3304681"/>
          </a:xfrm>
          <a:custGeom>
            <a:rect b="b" l="l" r="r" t="t"/>
            <a:pathLst>
              <a:path extrusionOk="0" fill="none" h="68658" w="151605">
                <a:moveTo>
                  <a:pt x="1" y="40866"/>
                </a:moveTo>
                <a:lnTo>
                  <a:pt x="1" y="1"/>
                </a:lnTo>
                <a:lnTo>
                  <a:pt x="151604" y="1"/>
                </a:lnTo>
                <a:lnTo>
                  <a:pt x="151604" y="68658"/>
                </a:lnTo>
                <a:lnTo>
                  <a:pt x="50011" y="68658"/>
                </a:lnTo>
              </a:path>
            </a:pathLst>
          </a:custGeom>
          <a:solidFill>
            <a:schemeClr val="lt1"/>
          </a:solidFill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type="title"/>
          </p:nvPr>
        </p:nvSpPr>
        <p:spPr>
          <a:xfrm>
            <a:off x="5133950" y="3798525"/>
            <a:ext cx="32481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16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6" name="Google Shape;46;p10"/>
          <p:cNvSpPr txBox="1"/>
          <p:nvPr>
            <p:ph idx="1" type="subTitle"/>
          </p:nvPr>
        </p:nvSpPr>
        <p:spPr>
          <a:xfrm>
            <a:off x="923925" y="2019525"/>
            <a:ext cx="5842800" cy="135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9pPr>
          </a:lstStyle>
          <a:p/>
        </p:txBody>
      </p:sp>
      <p:sp>
        <p:nvSpPr>
          <p:cNvPr id="47" name="Google Shape;47;p10"/>
          <p:cNvSpPr/>
          <p:nvPr/>
        </p:nvSpPr>
        <p:spPr>
          <a:xfrm>
            <a:off x="713225" y="2249877"/>
            <a:ext cx="7717671" cy="1999455"/>
          </a:xfrm>
          <a:custGeom>
            <a:rect b="b" l="l" r="r" t="t"/>
            <a:pathLst>
              <a:path extrusionOk="0" fill="none" h="62728" w="242123">
                <a:moveTo>
                  <a:pt x="0" y="0"/>
                </a:moveTo>
                <a:lnTo>
                  <a:pt x="0" y="62727"/>
                </a:lnTo>
                <a:lnTo>
                  <a:pt x="242122" y="62727"/>
                </a:lnTo>
                <a:lnTo>
                  <a:pt x="242122" y="50820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theme" Target="../theme/theme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00517C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Slab"/>
              <a:buNone/>
              <a:defRPr i="0" sz="26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Roboto"/>
              <a:buChar char="●"/>
              <a:defRPr b="0" i="0" sz="1800" u="none" cap="none" strike="noStrike">
                <a:solidFill>
                  <a:srgbClr val="CFD8D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3"/>
          <p:cNvSpPr txBox="1"/>
          <p:nvPr>
            <p:ph idx="1" type="subTitle"/>
          </p:nvPr>
        </p:nvSpPr>
        <p:spPr>
          <a:xfrm>
            <a:off x="1282950" y="2387150"/>
            <a:ext cx="6569700" cy="92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Why should you consider both YPR &amp; SPR when determining a minimum size limit</a:t>
            </a:r>
            <a:r>
              <a:rPr lang="en" sz="2200"/>
              <a:t>?</a:t>
            </a:r>
            <a:endParaRPr sz="2200"/>
          </a:p>
        </p:txBody>
      </p:sp>
      <p:sp>
        <p:nvSpPr>
          <p:cNvPr id="235" name="Google Shape;235;p43"/>
          <p:cNvSpPr txBox="1"/>
          <p:nvPr/>
        </p:nvSpPr>
        <p:spPr>
          <a:xfrm>
            <a:off x="111275" y="4418425"/>
            <a:ext cx="38064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Review “Growth Overfishing”, “Recruitment “Overfishing”, and “Size limits” modules</a:t>
            </a: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6" name="Google Shape;236;p43"/>
          <p:cNvSpPr txBox="1"/>
          <p:nvPr>
            <p:ph type="title"/>
          </p:nvPr>
        </p:nvSpPr>
        <p:spPr>
          <a:xfrm>
            <a:off x="311700" y="1848650"/>
            <a:ext cx="8512200" cy="59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Setting Size Limits</a:t>
            </a:r>
            <a:endParaRPr/>
          </a:p>
        </p:txBody>
      </p:sp>
      <p:sp>
        <p:nvSpPr>
          <p:cNvPr id="237" name="Google Shape;237;p43"/>
          <p:cNvSpPr txBox="1"/>
          <p:nvPr/>
        </p:nvSpPr>
        <p:spPr>
          <a:xfrm>
            <a:off x="111275" y="4075000"/>
            <a:ext cx="28110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Recommended prerequisites: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Google Shape;495;p52"/>
          <p:cNvPicPr preferRelativeResize="0"/>
          <p:nvPr/>
        </p:nvPicPr>
        <p:blipFill rotWithShape="1">
          <a:blip r:embed="rId3">
            <a:alphaModFix/>
          </a:blip>
          <a:srcRect b="2510" l="67522" r="819" t="18029"/>
          <a:stretch/>
        </p:blipFill>
        <p:spPr>
          <a:xfrm>
            <a:off x="2362725" y="1309825"/>
            <a:ext cx="4418575" cy="3469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6" name="Google Shape;496;p52"/>
          <p:cNvCxnSpPr>
            <a:endCxn id="497" idx="2"/>
          </p:cNvCxnSpPr>
          <p:nvPr/>
        </p:nvCxnSpPr>
        <p:spPr>
          <a:xfrm>
            <a:off x="5222400" y="2197450"/>
            <a:ext cx="1625700" cy="7470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82CBC4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498" name="Google Shape;498;p52"/>
          <p:cNvCxnSpPr>
            <a:endCxn id="499" idx="6"/>
          </p:cNvCxnSpPr>
          <p:nvPr/>
        </p:nvCxnSpPr>
        <p:spPr>
          <a:xfrm flipH="1">
            <a:off x="2295925" y="2670250"/>
            <a:ext cx="1950900" cy="2742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82CBC4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499" name="Google Shape;499;p52"/>
          <p:cNvSpPr/>
          <p:nvPr/>
        </p:nvSpPr>
        <p:spPr>
          <a:xfrm>
            <a:off x="80725" y="1964200"/>
            <a:ext cx="2215200" cy="1960500"/>
          </a:xfrm>
          <a:prstGeom prst="ellipse">
            <a:avLst/>
          </a:prstGeom>
          <a:noFill/>
          <a:ln cap="flat" cmpd="sng" w="19050">
            <a:solidFill>
              <a:srgbClr val="82CB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82CBC4"/>
                </a:solidFill>
                <a:latin typeface="Roboto"/>
                <a:ea typeface="Roboto"/>
                <a:cs typeface="Roboto"/>
                <a:sym typeface="Roboto"/>
              </a:rPr>
              <a:t>As the minimum size limit increases, </a:t>
            </a:r>
            <a:r>
              <a:rPr b="1" lang="en">
                <a:solidFill>
                  <a:srgbClr val="82CBC4"/>
                </a:solidFill>
                <a:latin typeface="Roboto"/>
                <a:ea typeface="Roboto"/>
                <a:cs typeface="Roboto"/>
                <a:sym typeface="Roboto"/>
              </a:rPr>
              <a:t>YPR</a:t>
            </a:r>
            <a:r>
              <a:rPr lang="en" sz="1200">
                <a:solidFill>
                  <a:srgbClr val="82CBC4"/>
                </a:solidFill>
                <a:latin typeface="Roboto"/>
                <a:ea typeface="Roboto"/>
                <a:cs typeface="Roboto"/>
                <a:sym typeface="Roboto"/>
              </a:rPr>
              <a:t> increases as fish are protected at larger sizes and able to grow more before becoming vulnerable to fishing</a:t>
            </a:r>
            <a:endParaRPr sz="1200">
              <a:solidFill>
                <a:srgbClr val="82CBC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7" name="Google Shape;497;p52"/>
          <p:cNvSpPr/>
          <p:nvPr/>
        </p:nvSpPr>
        <p:spPr>
          <a:xfrm>
            <a:off x="6848100" y="2050900"/>
            <a:ext cx="2215200" cy="1787100"/>
          </a:xfrm>
          <a:prstGeom prst="ellipse">
            <a:avLst/>
          </a:prstGeom>
          <a:noFill/>
          <a:ln cap="flat" cmpd="sng" w="19050">
            <a:solidFill>
              <a:srgbClr val="82CB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82CBC4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" sz="1200">
                <a:solidFill>
                  <a:srgbClr val="82CBC4"/>
                </a:solidFill>
                <a:latin typeface="Roboto"/>
                <a:ea typeface="Roboto"/>
                <a:cs typeface="Roboto"/>
                <a:sym typeface="Roboto"/>
              </a:rPr>
              <a:t>t a certain point the size limit is so conservative that fishing opportunities are lost, and </a:t>
            </a:r>
            <a:r>
              <a:rPr b="1" lang="en">
                <a:solidFill>
                  <a:srgbClr val="82CBC4"/>
                </a:solidFill>
                <a:latin typeface="Roboto"/>
                <a:ea typeface="Roboto"/>
                <a:cs typeface="Roboto"/>
                <a:sym typeface="Roboto"/>
              </a:rPr>
              <a:t>YPR</a:t>
            </a:r>
            <a:r>
              <a:rPr lang="en" sz="1200">
                <a:solidFill>
                  <a:srgbClr val="82CBC4"/>
                </a:solidFill>
                <a:latin typeface="Roboto"/>
                <a:ea typeface="Roboto"/>
                <a:cs typeface="Roboto"/>
                <a:sym typeface="Roboto"/>
              </a:rPr>
              <a:t> begins to decline</a:t>
            </a:r>
            <a:endParaRPr sz="1200">
              <a:solidFill>
                <a:srgbClr val="82CBC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0" name="Google Shape;500;p52"/>
          <p:cNvSpPr txBox="1"/>
          <p:nvPr>
            <p:ph type="title"/>
          </p:nvPr>
        </p:nvSpPr>
        <p:spPr>
          <a:xfrm>
            <a:off x="0" y="86250"/>
            <a:ext cx="9144000" cy="84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Let’s graphically explore the tradeoffs between YPR and SPR 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when identifying a suitable minimum size limit 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Yield - YPR</a:t>
            </a:r>
            <a:endParaRPr b="1"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Google Shape;505;p53"/>
          <p:cNvPicPr preferRelativeResize="0"/>
          <p:nvPr/>
        </p:nvPicPr>
        <p:blipFill rotWithShape="1">
          <a:blip r:embed="rId3">
            <a:alphaModFix/>
          </a:blip>
          <a:srcRect b="2510" l="67522" r="819" t="18029"/>
          <a:stretch/>
        </p:blipFill>
        <p:spPr>
          <a:xfrm>
            <a:off x="2362713" y="1309825"/>
            <a:ext cx="4418575" cy="3469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6" name="Google Shape;506;p53"/>
          <p:cNvCxnSpPr>
            <a:endCxn id="507" idx="6"/>
          </p:cNvCxnSpPr>
          <p:nvPr/>
        </p:nvCxnSpPr>
        <p:spPr>
          <a:xfrm rot="10800000">
            <a:off x="2313650" y="3906900"/>
            <a:ext cx="3017100" cy="1428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rgbClr val="82CBC4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508" name="Google Shape;508;p53"/>
          <p:cNvSpPr txBox="1"/>
          <p:nvPr>
            <p:ph type="title"/>
          </p:nvPr>
        </p:nvSpPr>
        <p:spPr>
          <a:xfrm>
            <a:off x="0" y="86250"/>
            <a:ext cx="9144000" cy="84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Let’s graphically explore the tradeoffs between YPR and SPR 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when identifying a </a:t>
            </a:r>
            <a:r>
              <a:rPr lang="en" sz="1800"/>
              <a:t>suitable</a:t>
            </a:r>
            <a:r>
              <a:rPr lang="en" sz="1800"/>
              <a:t> minimum size limit 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Minimum size limit</a:t>
            </a:r>
            <a:endParaRPr b="1" sz="1800"/>
          </a:p>
        </p:txBody>
      </p:sp>
      <p:sp>
        <p:nvSpPr>
          <p:cNvPr id="509" name="Google Shape;509;p53"/>
          <p:cNvSpPr/>
          <p:nvPr/>
        </p:nvSpPr>
        <p:spPr>
          <a:xfrm>
            <a:off x="6887500" y="2268275"/>
            <a:ext cx="2215200" cy="1552200"/>
          </a:xfrm>
          <a:prstGeom prst="ellipse">
            <a:avLst/>
          </a:prstGeom>
          <a:noFill/>
          <a:ln cap="flat" cmpd="sng" w="19050">
            <a:solidFill>
              <a:srgbClr val="82CB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82CBC4"/>
                </a:solidFill>
                <a:latin typeface="Roboto"/>
                <a:ea typeface="Roboto"/>
                <a:cs typeface="Roboto"/>
                <a:sym typeface="Roboto"/>
              </a:rPr>
              <a:t>The black dots represent the YPR and SPR values that would result from implementation of the selected </a:t>
            </a:r>
            <a:r>
              <a:rPr b="1" lang="en" sz="1200">
                <a:solidFill>
                  <a:srgbClr val="82CBC4"/>
                </a:solidFill>
                <a:latin typeface="Roboto"/>
                <a:ea typeface="Roboto"/>
                <a:cs typeface="Roboto"/>
                <a:sym typeface="Roboto"/>
              </a:rPr>
              <a:t>minimum size limit </a:t>
            </a:r>
            <a:endParaRPr b="1" sz="1200">
              <a:solidFill>
                <a:srgbClr val="82CBC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7" name="Google Shape;507;p53"/>
          <p:cNvSpPr/>
          <p:nvPr/>
        </p:nvSpPr>
        <p:spPr>
          <a:xfrm>
            <a:off x="98450" y="3458550"/>
            <a:ext cx="2215200" cy="896700"/>
          </a:xfrm>
          <a:prstGeom prst="ellipse">
            <a:avLst/>
          </a:prstGeom>
          <a:noFill/>
          <a:ln cap="flat" cmpd="sng" w="19050">
            <a:solidFill>
              <a:srgbClr val="82CB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82CBC4"/>
                </a:solidFill>
                <a:latin typeface="Roboto"/>
                <a:ea typeface="Roboto"/>
                <a:cs typeface="Roboto"/>
                <a:sym typeface="Roboto"/>
              </a:rPr>
              <a:t>In this example, a </a:t>
            </a:r>
            <a:r>
              <a:rPr b="1" lang="en" sz="1200">
                <a:solidFill>
                  <a:srgbClr val="82CBC4"/>
                </a:solidFill>
                <a:latin typeface="Roboto"/>
                <a:ea typeface="Roboto"/>
                <a:cs typeface="Roboto"/>
                <a:sym typeface="Roboto"/>
              </a:rPr>
              <a:t>minimum size limit </a:t>
            </a:r>
            <a:r>
              <a:rPr lang="en" sz="1200">
                <a:solidFill>
                  <a:srgbClr val="82CBC4"/>
                </a:solidFill>
                <a:latin typeface="Roboto"/>
                <a:ea typeface="Roboto"/>
                <a:cs typeface="Roboto"/>
                <a:sym typeface="Roboto"/>
              </a:rPr>
              <a:t>of 28in is selected</a:t>
            </a:r>
            <a:endParaRPr sz="1200">
              <a:solidFill>
                <a:srgbClr val="82CBC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10" name="Google Shape;510;p53"/>
          <p:cNvCxnSpPr>
            <a:endCxn id="509" idx="2"/>
          </p:cNvCxnSpPr>
          <p:nvPr/>
        </p:nvCxnSpPr>
        <p:spPr>
          <a:xfrm>
            <a:off x="5380000" y="2345075"/>
            <a:ext cx="1507500" cy="6993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82CBC4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511" name="Google Shape;511;p53"/>
          <p:cNvCxnSpPr>
            <a:endCxn id="509" idx="2"/>
          </p:cNvCxnSpPr>
          <p:nvPr/>
        </p:nvCxnSpPr>
        <p:spPr>
          <a:xfrm flipH="1" rot="10800000">
            <a:off x="5370100" y="3044375"/>
            <a:ext cx="1517400" cy="4437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82CBC4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512" name="Google Shape;512;p53"/>
          <p:cNvCxnSpPr/>
          <p:nvPr/>
        </p:nvCxnSpPr>
        <p:spPr>
          <a:xfrm>
            <a:off x="5311000" y="4049775"/>
            <a:ext cx="0" cy="1479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Google Shape;517;p54"/>
          <p:cNvPicPr preferRelativeResize="0"/>
          <p:nvPr/>
        </p:nvPicPr>
        <p:blipFill rotWithShape="1">
          <a:blip r:embed="rId3">
            <a:alphaModFix/>
          </a:blip>
          <a:srcRect b="2597" l="613" r="504" t="2956"/>
          <a:stretch/>
        </p:blipFill>
        <p:spPr>
          <a:xfrm>
            <a:off x="202000" y="788250"/>
            <a:ext cx="8740000" cy="2611175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54"/>
          <p:cNvSpPr txBox="1"/>
          <p:nvPr>
            <p:ph type="title"/>
          </p:nvPr>
        </p:nvSpPr>
        <p:spPr>
          <a:xfrm>
            <a:off x="1540050" y="155225"/>
            <a:ext cx="6063900" cy="9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widget</a:t>
            </a:r>
            <a:endParaRPr/>
          </a:p>
        </p:txBody>
      </p:sp>
      <p:sp>
        <p:nvSpPr>
          <p:cNvPr id="519" name="Google Shape;519;p54"/>
          <p:cNvSpPr txBox="1"/>
          <p:nvPr>
            <p:ph idx="3" type="title"/>
          </p:nvPr>
        </p:nvSpPr>
        <p:spPr>
          <a:xfrm>
            <a:off x="279325" y="3583100"/>
            <a:ext cx="2669700" cy="12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R</a:t>
            </a:r>
            <a:r>
              <a:rPr lang="en" sz="1400"/>
              <a:t>ange from 0% (no fish left) to 100% (unfished). </a:t>
            </a:r>
            <a:endParaRPr sz="1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Very low </a:t>
            </a:r>
            <a:r>
              <a:rPr lang="en" sz="1400"/>
              <a:t>spawning</a:t>
            </a:r>
            <a:r>
              <a:rPr lang="en" sz="1400"/>
              <a:t> scores can jeopardize population replenishment.</a:t>
            </a:r>
            <a:endParaRPr sz="1400"/>
          </a:p>
        </p:txBody>
      </p:sp>
      <p:sp>
        <p:nvSpPr>
          <p:cNvPr id="520" name="Google Shape;520;p54"/>
          <p:cNvSpPr txBox="1"/>
          <p:nvPr>
            <p:ph idx="3" type="title"/>
          </p:nvPr>
        </p:nvSpPr>
        <p:spPr>
          <a:xfrm>
            <a:off x="3237150" y="3583100"/>
            <a:ext cx="2669700" cy="12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R</a:t>
            </a:r>
            <a:r>
              <a:rPr lang="en" sz="1400"/>
              <a:t>ange from 0% (unfished) to 100% (maximum yield). </a:t>
            </a:r>
            <a:endParaRPr sz="1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Higher scores </a:t>
            </a:r>
            <a:r>
              <a:rPr lang="en" sz="1400"/>
              <a:t>produce</a:t>
            </a:r>
            <a:r>
              <a:rPr lang="en" sz="1400"/>
              <a:t> higher total </a:t>
            </a:r>
            <a:r>
              <a:rPr lang="en" sz="1400"/>
              <a:t>yield</a:t>
            </a:r>
            <a:r>
              <a:rPr lang="en" sz="1400"/>
              <a:t> in weight.</a:t>
            </a:r>
            <a:endParaRPr sz="1400"/>
          </a:p>
        </p:txBody>
      </p:sp>
      <p:sp>
        <p:nvSpPr>
          <p:cNvPr id="521" name="Google Shape;521;p54"/>
          <p:cNvSpPr txBox="1"/>
          <p:nvPr>
            <p:ph idx="3" type="title"/>
          </p:nvPr>
        </p:nvSpPr>
        <p:spPr>
          <a:xfrm>
            <a:off x="6194975" y="3583100"/>
            <a:ext cx="2669700" cy="12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As you change the minimum size limit, the plot will update. The dots shown on the plot correspond to the values in the SPR and YPR dials.</a:t>
            </a:r>
            <a:endParaRPr sz="1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5"/>
          <p:cNvSpPr txBox="1"/>
          <p:nvPr>
            <p:ph type="title"/>
          </p:nvPr>
        </p:nvSpPr>
        <p:spPr>
          <a:xfrm>
            <a:off x="311700" y="1518425"/>
            <a:ext cx="8520600" cy="19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Now it’s your turn to 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explore the concept</a:t>
            </a:r>
            <a:endParaRPr sz="3000"/>
          </a:p>
        </p:txBody>
      </p:sp>
      <p:sp>
        <p:nvSpPr>
          <p:cNvPr id="527" name="Google Shape;527;p55"/>
          <p:cNvSpPr txBox="1"/>
          <p:nvPr>
            <p:ph idx="1" type="subTitle"/>
          </p:nvPr>
        </p:nvSpPr>
        <p:spPr>
          <a:xfrm>
            <a:off x="2142150" y="3358025"/>
            <a:ext cx="4859700" cy="117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*Interactive widget on the next slide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56"/>
          <p:cNvSpPr txBox="1"/>
          <p:nvPr/>
        </p:nvSpPr>
        <p:spPr>
          <a:xfrm>
            <a:off x="2370325" y="2510850"/>
            <a:ext cx="539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PUT WIDGET HERE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57"/>
          <p:cNvSpPr txBox="1"/>
          <p:nvPr>
            <p:ph type="title"/>
          </p:nvPr>
        </p:nvSpPr>
        <p:spPr>
          <a:xfrm>
            <a:off x="541650" y="463300"/>
            <a:ext cx="8060700" cy="7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Analyzing both YPR &amp; SPR can help determine a minimum size limit that is “just right,”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striking a balance between:</a:t>
            </a:r>
            <a:endParaRPr/>
          </a:p>
        </p:txBody>
      </p:sp>
      <p:sp>
        <p:nvSpPr>
          <p:cNvPr id="538" name="Google Shape;538;p57"/>
          <p:cNvSpPr txBox="1"/>
          <p:nvPr>
            <p:ph idx="1" type="subTitle"/>
          </p:nvPr>
        </p:nvSpPr>
        <p:spPr>
          <a:xfrm>
            <a:off x="5322800" y="2711825"/>
            <a:ext cx="2409300" cy="168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Producing high yield</a:t>
            </a:r>
            <a:endParaRPr sz="2000"/>
          </a:p>
        </p:txBody>
      </p:sp>
      <p:sp>
        <p:nvSpPr>
          <p:cNvPr id="539" name="Google Shape;539;p57"/>
          <p:cNvSpPr txBox="1"/>
          <p:nvPr>
            <p:ph idx="2" type="subTitle"/>
          </p:nvPr>
        </p:nvSpPr>
        <p:spPr>
          <a:xfrm>
            <a:off x="1400750" y="2569025"/>
            <a:ext cx="2409300" cy="196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Protecting spawning biomass</a:t>
            </a: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4"/>
          <p:cNvSpPr txBox="1"/>
          <p:nvPr>
            <p:ph type="title"/>
          </p:nvPr>
        </p:nvSpPr>
        <p:spPr>
          <a:xfrm>
            <a:off x="967000" y="539500"/>
            <a:ext cx="7482300" cy="12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YPR is used to determine if higher yields will result from catching fish when they are:</a:t>
            </a:r>
            <a:endParaRPr/>
          </a:p>
        </p:txBody>
      </p:sp>
      <p:sp>
        <p:nvSpPr>
          <p:cNvPr id="243" name="Google Shape;243;p44"/>
          <p:cNvSpPr txBox="1"/>
          <p:nvPr>
            <p:ph idx="1" type="subTitle"/>
          </p:nvPr>
        </p:nvSpPr>
        <p:spPr>
          <a:xfrm>
            <a:off x="1653300" y="2262675"/>
            <a:ext cx="1754100" cy="10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Younger &amp; Smaller &amp; Plentiful</a:t>
            </a:r>
            <a:endParaRPr/>
          </a:p>
        </p:txBody>
      </p:sp>
      <p:sp>
        <p:nvSpPr>
          <p:cNvPr id="244" name="Google Shape;244;p44"/>
          <p:cNvSpPr txBox="1"/>
          <p:nvPr>
            <p:ph idx="2" type="subTitle"/>
          </p:nvPr>
        </p:nvSpPr>
        <p:spPr>
          <a:xfrm>
            <a:off x="5550250" y="2262675"/>
            <a:ext cx="1754100" cy="10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Older &amp; Larger but Fewer</a:t>
            </a:r>
            <a:endParaRPr/>
          </a:p>
        </p:txBody>
      </p:sp>
      <p:sp>
        <p:nvSpPr>
          <p:cNvPr id="245" name="Google Shape;245;p44"/>
          <p:cNvSpPr txBox="1"/>
          <p:nvPr>
            <p:ph idx="3" type="subTitle"/>
          </p:nvPr>
        </p:nvSpPr>
        <p:spPr>
          <a:xfrm>
            <a:off x="3930133" y="2471325"/>
            <a:ext cx="1097400" cy="63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</a:t>
            </a:r>
            <a:endParaRPr/>
          </a:p>
        </p:txBody>
      </p:sp>
      <p:pic>
        <p:nvPicPr>
          <p:cNvPr id="246" name="Google Shape;246;p44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2345500" y="4122246"/>
            <a:ext cx="599350" cy="37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44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2060850" y="3803996"/>
            <a:ext cx="599350" cy="37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44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2762350" y="3650946"/>
            <a:ext cx="599350" cy="37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44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1626075" y="4183946"/>
            <a:ext cx="599350" cy="37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44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2999900" y="4115196"/>
            <a:ext cx="599350" cy="37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44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1461500" y="3650946"/>
            <a:ext cx="599350" cy="37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44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5323375" y="3650952"/>
            <a:ext cx="990925" cy="628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44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6540325" y="3866977"/>
            <a:ext cx="990925" cy="628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44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5482500" y="4183952"/>
            <a:ext cx="990925" cy="628174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44"/>
          <p:cNvSpPr/>
          <p:nvPr/>
        </p:nvSpPr>
        <p:spPr>
          <a:xfrm>
            <a:off x="111275" y="134725"/>
            <a:ext cx="786000" cy="413700"/>
          </a:xfrm>
          <a:prstGeom prst="rect">
            <a:avLst/>
          </a:prstGeom>
          <a:solidFill>
            <a:srgbClr val="C9C9C9">
              <a:alpha val="38430"/>
            </a:srgbClr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44"/>
          <p:cNvSpPr txBox="1"/>
          <p:nvPr/>
        </p:nvSpPr>
        <p:spPr>
          <a:xfrm>
            <a:off x="111275" y="134725"/>
            <a:ext cx="7860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Review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5"/>
          <p:cNvSpPr txBox="1"/>
          <p:nvPr>
            <p:ph type="title"/>
          </p:nvPr>
        </p:nvSpPr>
        <p:spPr>
          <a:xfrm>
            <a:off x="967000" y="539500"/>
            <a:ext cx="7463700" cy="88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 fish reproduce now,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Ensure more fish later</a:t>
            </a:r>
            <a:endParaRPr/>
          </a:p>
        </p:txBody>
      </p:sp>
      <p:sp>
        <p:nvSpPr>
          <p:cNvPr id="262" name="Google Shape;262;p45"/>
          <p:cNvSpPr txBox="1"/>
          <p:nvPr>
            <p:ph idx="1" type="subTitle"/>
          </p:nvPr>
        </p:nvSpPr>
        <p:spPr>
          <a:xfrm>
            <a:off x="967000" y="2845275"/>
            <a:ext cx="7463700" cy="11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Spawning potential ratio (SPR) is a measure of population replenishment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63" name="Google Shape;263;p45"/>
          <p:cNvSpPr/>
          <p:nvPr/>
        </p:nvSpPr>
        <p:spPr>
          <a:xfrm>
            <a:off x="111275" y="134725"/>
            <a:ext cx="786000" cy="413700"/>
          </a:xfrm>
          <a:prstGeom prst="rect">
            <a:avLst/>
          </a:prstGeom>
          <a:solidFill>
            <a:srgbClr val="C9C9C9">
              <a:alpha val="38430"/>
            </a:srgbClr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45"/>
          <p:cNvSpPr txBox="1"/>
          <p:nvPr/>
        </p:nvSpPr>
        <p:spPr>
          <a:xfrm>
            <a:off x="111275" y="134725"/>
            <a:ext cx="7860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Review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6"/>
          <p:cNvSpPr txBox="1"/>
          <p:nvPr/>
        </p:nvSpPr>
        <p:spPr>
          <a:xfrm>
            <a:off x="1201525" y="1438225"/>
            <a:ext cx="2183700" cy="1077300"/>
          </a:xfrm>
          <a:prstGeom prst="rect">
            <a:avLst/>
          </a:prstGeom>
          <a:noFill/>
          <a:ln cap="flat" cmpd="sng" w="9525">
            <a:solidFill>
              <a:srgbClr val="82CB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82CBC4"/>
                </a:solidFill>
                <a:latin typeface="Roboto"/>
                <a:ea typeface="Roboto"/>
                <a:cs typeface="Roboto"/>
                <a:sym typeface="Roboto"/>
              </a:rPr>
              <a:t>Growth overfishing</a:t>
            </a:r>
            <a:endParaRPr sz="2900">
              <a:solidFill>
                <a:srgbClr val="82CBC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0" name="Google Shape;270;p46"/>
          <p:cNvSpPr txBox="1"/>
          <p:nvPr/>
        </p:nvSpPr>
        <p:spPr>
          <a:xfrm>
            <a:off x="1114375" y="217288"/>
            <a:ext cx="2358000" cy="554100"/>
          </a:xfrm>
          <a:prstGeom prst="rect">
            <a:avLst/>
          </a:prstGeom>
          <a:noFill/>
          <a:ln cap="flat" cmpd="sng" w="9525">
            <a:solidFill>
              <a:srgbClr val="82CB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82CBC4"/>
                </a:solidFill>
                <a:latin typeface="Roboto"/>
                <a:ea typeface="Roboto"/>
                <a:cs typeface="Roboto"/>
                <a:sym typeface="Roboto"/>
              </a:rPr>
              <a:t>YPR analysis</a:t>
            </a:r>
            <a:endParaRPr sz="2400">
              <a:solidFill>
                <a:srgbClr val="82CBC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1" name="Google Shape;271;p46"/>
          <p:cNvSpPr txBox="1"/>
          <p:nvPr/>
        </p:nvSpPr>
        <p:spPr>
          <a:xfrm>
            <a:off x="1417825" y="904713"/>
            <a:ext cx="175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addresses</a:t>
            </a:r>
            <a:endParaRPr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72" name="Google Shape;272;p46"/>
          <p:cNvCxnSpPr>
            <a:endCxn id="273" idx="0"/>
          </p:cNvCxnSpPr>
          <p:nvPr/>
        </p:nvCxnSpPr>
        <p:spPr>
          <a:xfrm flipH="1">
            <a:off x="4572000" y="133150"/>
            <a:ext cx="3000" cy="39177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4" name="Google Shape;274;p46"/>
          <p:cNvSpPr txBox="1"/>
          <p:nvPr/>
        </p:nvSpPr>
        <p:spPr>
          <a:xfrm>
            <a:off x="1056625" y="3116900"/>
            <a:ext cx="2473500" cy="554100"/>
          </a:xfrm>
          <a:prstGeom prst="rect">
            <a:avLst/>
          </a:prstGeom>
          <a:noFill/>
          <a:ln cap="flat" cmpd="sng" w="9525">
            <a:solidFill>
              <a:srgbClr val="82CB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82CBC4"/>
                </a:solidFill>
                <a:latin typeface="Roboto"/>
                <a:ea typeface="Roboto"/>
                <a:cs typeface="Roboto"/>
                <a:sym typeface="Roboto"/>
              </a:rPr>
              <a:t>Maximizing yield</a:t>
            </a:r>
            <a:endParaRPr sz="2400">
              <a:solidFill>
                <a:srgbClr val="82CBC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5" name="Google Shape;275;p46"/>
          <p:cNvSpPr txBox="1"/>
          <p:nvPr/>
        </p:nvSpPr>
        <p:spPr>
          <a:xfrm>
            <a:off x="1473475" y="2616125"/>
            <a:ext cx="163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with a focus on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6" name="Google Shape;276;p46"/>
          <p:cNvSpPr txBox="1"/>
          <p:nvPr/>
        </p:nvSpPr>
        <p:spPr>
          <a:xfrm>
            <a:off x="5792925" y="1405500"/>
            <a:ext cx="2183700" cy="1077300"/>
          </a:xfrm>
          <a:prstGeom prst="rect">
            <a:avLst/>
          </a:prstGeom>
          <a:noFill/>
          <a:ln cap="flat" cmpd="sng" w="9525">
            <a:solidFill>
              <a:srgbClr val="82CB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82CBC4"/>
                </a:solidFill>
                <a:latin typeface="Roboto"/>
                <a:ea typeface="Roboto"/>
                <a:cs typeface="Roboto"/>
                <a:sym typeface="Roboto"/>
              </a:rPr>
              <a:t>Recruitment overfishing</a:t>
            </a:r>
            <a:endParaRPr sz="2900">
              <a:solidFill>
                <a:srgbClr val="82CBC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7" name="Google Shape;277;p46"/>
          <p:cNvSpPr txBox="1"/>
          <p:nvPr/>
        </p:nvSpPr>
        <p:spPr>
          <a:xfrm>
            <a:off x="5705775" y="184563"/>
            <a:ext cx="2358000" cy="554100"/>
          </a:xfrm>
          <a:prstGeom prst="rect">
            <a:avLst/>
          </a:prstGeom>
          <a:noFill/>
          <a:ln cap="flat" cmpd="sng" w="9525">
            <a:solidFill>
              <a:srgbClr val="82CB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82CBC4"/>
                </a:solidFill>
                <a:latin typeface="Roboto"/>
                <a:ea typeface="Roboto"/>
                <a:cs typeface="Roboto"/>
                <a:sym typeface="Roboto"/>
              </a:rPr>
              <a:t>SPR analysis</a:t>
            </a:r>
            <a:endParaRPr sz="2400">
              <a:solidFill>
                <a:srgbClr val="82CBC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8" name="Google Shape;278;p46"/>
          <p:cNvSpPr txBox="1"/>
          <p:nvPr/>
        </p:nvSpPr>
        <p:spPr>
          <a:xfrm>
            <a:off x="5853375" y="871988"/>
            <a:ext cx="206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addresses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9" name="Google Shape;279;p46"/>
          <p:cNvSpPr txBox="1"/>
          <p:nvPr/>
        </p:nvSpPr>
        <p:spPr>
          <a:xfrm>
            <a:off x="5792925" y="3084200"/>
            <a:ext cx="2183700" cy="554100"/>
          </a:xfrm>
          <a:prstGeom prst="rect">
            <a:avLst/>
          </a:prstGeom>
          <a:noFill/>
          <a:ln cap="flat" cmpd="sng" w="9525">
            <a:solidFill>
              <a:srgbClr val="82CB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82CBC4"/>
                </a:solidFill>
                <a:latin typeface="Roboto"/>
                <a:ea typeface="Roboto"/>
                <a:cs typeface="Roboto"/>
                <a:sym typeface="Roboto"/>
              </a:rPr>
              <a:t>Reproduction</a:t>
            </a:r>
            <a:endParaRPr sz="2400">
              <a:solidFill>
                <a:srgbClr val="82CBC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0" name="Google Shape;280;p46"/>
          <p:cNvSpPr txBox="1"/>
          <p:nvPr/>
        </p:nvSpPr>
        <p:spPr>
          <a:xfrm>
            <a:off x="6057375" y="2583388"/>
            <a:ext cx="163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with a focus on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3" name="Google Shape;273;p46"/>
          <p:cNvSpPr txBox="1"/>
          <p:nvPr/>
        </p:nvSpPr>
        <p:spPr>
          <a:xfrm>
            <a:off x="0" y="4050850"/>
            <a:ext cx="9144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To effectively manage stocks YPR and SPR must be considered simultaneously </a:t>
            </a:r>
            <a:endParaRPr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7"/>
          <p:cNvSpPr txBox="1"/>
          <p:nvPr>
            <p:ph type="ctrTitle"/>
          </p:nvPr>
        </p:nvSpPr>
        <p:spPr>
          <a:xfrm>
            <a:off x="672377" y="342713"/>
            <a:ext cx="3336600" cy="91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Setting a “too low” minimum size limit, below length at maturity</a:t>
            </a:r>
            <a:endParaRPr sz="2000"/>
          </a:p>
        </p:txBody>
      </p:sp>
      <p:sp>
        <p:nvSpPr>
          <p:cNvPr id="286" name="Google Shape;286;p47"/>
          <p:cNvSpPr txBox="1"/>
          <p:nvPr>
            <p:ph idx="2" type="title"/>
          </p:nvPr>
        </p:nvSpPr>
        <p:spPr>
          <a:xfrm>
            <a:off x="678500" y="1342688"/>
            <a:ext cx="3336600" cy="33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/>
              <a:t>Will likely lead to:</a:t>
            </a:r>
            <a:endParaRPr i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Very low SPR</a:t>
            </a:r>
            <a:r>
              <a:rPr lang="en"/>
              <a:t>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Juvenile and mature fish are vulnerable to fishing, which greatly decreases spawning potential.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Lower YPR</a:t>
            </a:r>
            <a:r>
              <a:rPr lang="en"/>
              <a:t>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Higher numbers are caught, however, small fish are removed before they can reach higher weight, resulting in lost yield.</a:t>
            </a:r>
            <a:endParaRPr/>
          </a:p>
        </p:txBody>
      </p:sp>
      <p:pic>
        <p:nvPicPr>
          <p:cNvPr id="287" name="Google Shape;287;p47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7660697" y="2236885"/>
            <a:ext cx="976048" cy="629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47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7660697" y="1623539"/>
            <a:ext cx="976048" cy="629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47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7660682" y="984001"/>
            <a:ext cx="976048" cy="6291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0" name="Google Shape;290;p47"/>
          <p:cNvGrpSpPr/>
          <p:nvPr/>
        </p:nvGrpSpPr>
        <p:grpSpPr>
          <a:xfrm>
            <a:off x="4821061" y="504317"/>
            <a:ext cx="3884714" cy="4134848"/>
            <a:chOff x="-76200" y="16520"/>
            <a:chExt cx="4977850" cy="5211555"/>
          </a:xfrm>
        </p:grpSpPr>
        <p:sp>
          <p:nvSpPr>
            <p:cNvPr id="291" name="Google Shape;291;p47"/>
            <p:cNvSpPr txBox="1"/>
            <p:nvPr/>
          </p:nvSpPr>
          <p:spPr>
            <a:xfrm>
              <a:off x="203388" y="29383"/>
              <a:ext cx="1689600" cy="85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Juvenile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2" name="Google Shape;292;p47"/>
            <p:cNvSpPr/>
            <p:nvPr/>
          </p:nvSpPr>
          <p:spPr>
            <a:xfrm rot="-5405500">
              <a:off x="990537" y="-30525"/>
              <a:ext cx="187500" cy="1115700"/>
            </a:xfrm>
            <a:prstGeom prst="rightBracket">
              <a:avLst>
                <a:gd fmla="val 8333" name="adj"/>
              </a:avLst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47"/>
            <p:cNvSpPr/>
            <p:nvPr/>
          </p:nvSpPr>
          <p:spPr>
            <a:xfrm rot="-5405500">
              <a:off x="3189400" y="-1057438"/>
              <a:ext cx="187500" cy="3169500"/>
            </a:xfrm>
            <a:prstGeom prst="rightBracket">
              <a:avLst>
                <a:gd fmla="val 8333" name="adj"/>
              </a:avLst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94" name="Google Shape;294;p47"/>
            <p:cNvCxnSpPr/>
            <p:nvPr/>
          </p:nvCxnSpPr>
          <p:spPr>
            <a:xfrm rot="10800000">
              <a:off x="958863" y="2920165"/>
              <a:ext cx="9900" cy="1806600"/>
            </a:xfrm>
            <a:prstGeom prst="straightConnector1">
              <a:avLst/>
            </a:prstGeom>
            <a:noFill/>
            <a:ln cap="flat" cmpd="sng" w="38100">
              <a:solidFill>
                <a:srgbClr val="8BC34A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95" name="Google Shape;295;p47"/>
            <p:cNvSpPr/>
            <p:nvPr/>
          </p:nvSpPr>
          <p:spPr>
            <a:xfrm rot="5394500">
              <a:off x="2863750" y="1844800"/>
              <a:ext cx="187500" cy="3888000"/>
            </a:xfrm>
            <a:prstGeom prst="rightBracket">
              <a:avLst>
                <a:gd fmla="val 8333" name="adj"/>
              </a:avLst>
            </a:prstGeom>
            <a:noFill/>
            <a:ln cap="flat" cmpd="sng" w="28575">
              <a:solidFill>
                <a:srgbClr val="8BC34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47"/>
            <p:cNvSpPr txBox="1"/>
            <p:nvPr/>
          </p:nvSpPr>
          <p:spPr>
            <a:xfrm>
              <a:off x="2112700" y="3455456"/>
              <a:ext cx="1689600" cy="85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8BC34A"/>
                  </a:solidFill>
                  <a:latin typeface="Roboto"/>
                  <a:ea typeface="Roboto"/>
                  <a:cs typeface="Roboto"/>
                  <a:sym typeface="Roboto"/>
                </a:rPr>
                <a:t>Legally fished</a:t>
              </a:r>
              <a:endParaRPr>
                <a:solidFill>
                  <a:srgbClr val="8BC34A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7" name="Google Shape;297;p47"/>
            <p:cNvSpPr/>
            <p:nvPr/>
          </p:nvSpPr>
          <p:spPr>
            <a:xfrm rot="5394500">
              <a:off x="586975" y="3537725"/>
              <a:ext cx="187500" cy="502200"/>
            </a:xfrm>
            <a:prstGeom prst="rightBracket">
              <a:avLst>
                <a:gd fmla="val 8333" name="adj"/>
              </a:avLst>
            </a:prstGeom>
            <a:noFill/>
            <a:ln cap="flat" cmpd="sng" w="28575">
              <a:solidFill>
                <a:srgbClr val="DD7E6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47"/>
            <p:cNvSpPr txBox="1"/>
            <p:nvPr/>
          </p:nvSpPr>
          <p:spPr>
            <a:xfrm>
              <a:off x="-76200" y="3831275"/>
              <a:ext cx="1067400" cy="139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DD7E6B"/>
                  </a:solidFill>
                  <a:latin typeface="Roboto"/>
                  <a:ea typeface="Roboto"/>
                  <a:cs typeface="Roboto"/>
                  <a:sym typeface="Roboto"/>
                </a:rPr>
                <a:t>Off limits to fishing</a:t>
              </a:r>
              <a:endParaRPr>
                <a:solidFill>
                  <a:srgbClr val="DD7E6B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9" name="Google Shape;299;p47"/>
            <p:cNvSpPr txBox="1"/>
            <p:nvPr/>
          </p:nvSpPr>
          <p:spPr>
            <a:xfrm>
              <a:off x="759608" y="4637523"/>
              <a:ext cx="2271900" cy="50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CFD8DC"/>
                  </a:solidFill>
                  <a:latin typeface="Roboto"/>
                  <a:ea typeface="Roboto"/>
                  <a:cs typeface="Roboto"/>
                  <a:sym typeface="Roboto"/>
                </a:rPr>
                <a:t>Minimum size limit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0" name="Google Shape;300;p47"/>
            <p:cNvSpPr txBox="1"/>
            <p:nvPr/>
          </p:nvSpPr>
          <p:spPr>
            <a:xfrm>
              <a:off x="2391138" y="16520"/>
              <a:ext cx="1689600" cy="85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Mature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01" name="Google Shape;301;p47"/>
            <p:cNvPicPr preferRelativeResize="0"/>
            <p:nvPr/>
          </p:nvPicPr>
          <p:blipFill>
            <a:blip r:embed="rId3">
              <a:alphaModFix amt="83000"/>
            </a:blip>
            <a:stretch>
              <a:fillRect/>
            </a:stretch>
          </p:blipFill>
          <p:spPr>
            <a:xfrm>
              <a:off x="586284" y="3455456"/>
              <a:ext cx="270979" cy="1717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2" name="Google Shape;302;p47"/>
            <p:cNvPicPr preferRelativeResize="0"/>
            <p:nvPr/>
          </p:nvPicPr>
          <p:blipFill>
            <a:blip r:embed="rId3">
              <a:alphaModFix amt="83000"/>
            </a:blip>
            <a:stretch>
              <a:fillRect/>
            </a:stretch>
          </p:blipFill>
          <p:spPr>
            <a:xfrm>
              <a:off x="586284" y="3283675"/>
              <a:ext cx="270979" cy="1717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3" name="Google Shape;303;p47"/>
            <p:cNvPicPr preferRelativeResize="0"/>
            <p:nvPr/>
          </p:nvPicPr>
          <p:blipFill>
            <a:blip r:embed="rId3">
              <a:alphaModFix amt="83000"/>
            </a:blip>
            <a:stretch>
              <a:fillRect/>
            </a:stretch>
          </p:blipFill>
          <p:spPr>
            <a:xfrm>
              <a:off x="586284" y="3111895"/>
              <a:ext cx="270979" cy="1717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4" name="Google Shape;304;p47"/>
            <p:cNvPicPr preferRelativeResize="0"/>
            <p:nvPr/>
          </p:nvPicPr>
          <p:blipFill>
            <a:blip r:embed="rId3">
              <a:alphaModFix amt="83000"/>
            </a:blip>
            <a:stretch>
              <a:fillRect/>
            </a:stretch>
          </p:blipFill>
          <p:spPr>
            <a:xfrm>
              <a:off x="586284" y="2940114"/>
              <a:ext cx="270979" cy="1717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5" name="Google Shape;305;p47"/>
            <p:cNvPicPr preferRelativeResize="0"/>
            <p:nvPr/>
          </p:nvPicPr>
          <p:blipFill>
            <a:blip r:embed="rId3">
              <a:alphaModFix amt="83000"/>
            </a:blip>
            <a:stretch>
              <a:fillRect/>
            </a:stretch>
          </p:blipFill>
          <p:spPr>
            <a:xfrm>
              <a:off x="586284" y="2768333"/>
              <a:ext cx="270979" cy="1717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6" name="Google Shape;306;p47"/>
            <p:cNvPicPr preferRelativeResize="0"/>
            <p:nvPr/>
          </p:nvPicPr>
          <p:blipFill>
            <a:blip r:embed="rId3">
              <a:alphaModFix amt="83000"/>
            </a:blip>
            <a:stretch>
              <a:fillRect/>
            </a:stretch>
          </p:blipFill>
          <p:spPr>
            <a:xfrm>
              <a:off x="586284" y="2596553"/>
              <a:ext cx="270979" cy="1717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7" name="Google Shape;307;p47"/>
            <p:cNvPicPr preferRelativeResize="0"/>
            <p:nvPr/>
          </p:nvPicPr>
          <p:blipFill>
            <a:blip r:embed="rId3">
              <a:alphaModFix amt="83000"/>
            </a:blip>
            <a:stretch>
              <a:fillRect/>
            </a:stretch>
          </p:blipFill>
          <p:spPr>
            <a:xfrm>
              <a:off x="586284" y="2424772"/>
              <a:ext cx="270979" cy="1717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8" name="Google Shape;308;p47"/>
            <p:cNvPicPr preferRelativeResize="0"/>
            <p:nvPr/>
          </p:nvPicPr>
          <p:blipFill>
            <a:blip r:embed="rId3">
              <a:alphaModFix amt="83000"/>
            </a:blip>
            <a:stretch>
              <a:fillRect/>
            </a:stretch>
          </p:blipFill>
          <p:spPr>
            <a:xfrm>
              <a:off x="586284" y="2252991"/>
              <a:ext cx="270979" cy="1717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9" name="Google Shape;309;p47"/>
            <p:cNvPicPr preferRelativeResize="0"/>
            <p:nvPr/>
          </p:nvPicPr>
          <p:blipFill>
            <a:blip r:embed="rId3">
              <a:alphaModFix amt="83000"/>
            </a:blip>
            <a:stretch>
              <a:fillRect/>
            </a:stretch>
          </p:blipFill>
          <p:spPr>
            <a:xfrm>
              <a:off x="586284" y="2081210"/>
              <a:ext cx="270979" cy="1717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0" name="Google Shape;310;p47"/>
            <p:cNvPicPr preferRelativeResize="0"/>
            <p:nvPr/>
          </p:nvPicPr>
          <p:blipFill>
            <a:blip r:embed="rId3">
              <a:alphaModFix amt="83000"/>
            </a:blip>
            <a:stretch>
              <a:fillRect/>
            </a:stretch>
          </p:blipFill>
          <p:spPr>
            <a:xfrm>
              <a:off x="586284" y="1909430"/>
              <a:ext cx="270979" cy="1717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1" name="Google Shape;311;p47"/>
            <p:cNvPicPr preferRelativeResize="0"/>
            <p:nvPr/>
          </p:nvPicPr>
          <p:blipFill>
            <a:blip r:embed="rId3">
              <a:alphaModFix amt="83000"/>
            </a:blip>
            <a:stretch>
              <a:fillRect/>
            </a:stretch>
          </p:blipFill>
          <p:spPr>
            <a:xfrm>
              <a:off x="586284" y="1737649"/>
              <a:ext cx="270979" cy="1717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2" name="Google Shape;312;p47"/>
            <p:cNvPicPr preferRelativeResize="0"/>
            <p:nvPr/>
          </p:nvPicPr>
          <p:blipFill>
            <a:blip r:embed="rId3">
              <a:alphaModFix amt="83000"/>
            </a:blip>
            <a:stretch>
              <a:fillRect/>
            </a:stretch>
          </p:blipFill>
          <p:spPr>
            <a:xfrm>
              <a:off x="586284" y="1565868"/>
              <a:ext cx="270979" cy="1717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3" name="Google Shape;313;p47"/>
            <p:cNvPicPr preferRelativeResize="0"/>
            <p:nvPr/>
          </p:nvPicPr>
          <p:blipFill>
            <a:blip r:embed="rId3">
              <a:alphaModFix amt="83000"/>
            </a:blip>
            <a:stretch>
              <a:fillRect/>
            </a:stretch>
          </p:blipFill>
          <p:spPr>
            <a:xfrm>
              <a:off x="586284" y="1394088"/>
              <a:ext cx="270979" cy="1717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4" name="Google Shape;314;p47"/>
            <p:cNvPicPr preferRelativeResize="0"/>
            <p:nvPr/>
          </p:nvPicPr>
          <p:blipFill>
            <a:blip r:embed="rId3">
              <a:alphaModFix amt="83000"/>
            </a:blip>
            <a:stretch>
              <a:fillRect/>
            </a:stretch>
          </p:blipFill>
          <p:spPr>
            <a:xfrm>
              <a:off x="586284" y="1222307"/>
              <a:ext cx="270979" cy="1717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5" name="Google Shape;315;p47"/>
            <p:cNvPicPr preferRelativeResize="0"/>
            <p:nvPr/>
          </p:nvPicPr>
          <p:blipFill>
            <a:blip r:embed="rId3">
              <a:alphaModFix amt="83000"/>
            </a:blip>
            <a:stretch>
              <a:fillRect/>
            </a:stretch>
          </p:blipFill>
          <p:spPr>
            <a:xfrm>
              <a:off x="586284" y="1050526"/>
              <a:ext cx="270979" cy="1717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6" name="Google Shape;316;p47"/>
            <p:cNvPicPr preferRelativeResize="0"/>
            <p:nvPr/>
          </p:nvPicPr>
          <p:blipFill>
            <a:blip r:embed="rId3">
              <a:alphaModFix amt="83000"/>
            </a:blip>
            <a:stretch>
              <a:fillRect/>
            </a:stretch>
          </p:blipFill>
          <p:spPr>
            <a:xfrm>
              <a:off x="586284" y="878746"/>
              <a:ext cx="270979" cy="1717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7" name="Google Shape;317;p47"/>
            <p:cNvPicPr preferRelativeResize="0"/>
            <p:nvPr/>
          </p:nvPicPr>
          <p:blipFill>
            <a:blip r:embed="rId3">
              <a:alphaModFix amt="83000"/>
            </a:blip>
            <a:stretch>
              <a:fillRect/>
            </a:stretch>
          </p:blipFill>
          <p:spPr>
            <a:xfrm>
              <a:off x="586284" y="706965"/>
              <a:ext cx="270979" cy="1717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8" name="Google Shape;318;p47"/>
            <p:cNvPicPr preferRelativeResize="0"/>
            <p:nvPr/>
          </p:nvPicPr>
          <p:blipFill>
            <a:blip r:embed="rId3">
              <a:alphaModFix amt="83000"/>
            </a:blip>
            <a:stretch>
              <a:fillRect/>
            </a:stretch>
          </p:blipFill>
          <p:spPr>
            <a:xfrm>
              <a:off x="586284" y="535184"/>
              <a:ext cx="270979" cy="1717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9" name="Google Shape;319;p47"/>
            <p:cNvPicPr preferRelativeResize="0"/>
            <p:nvPr/>
          </p:nvPicPr>
          <p:blipFill>
            <a:blip r:embed="rId3">
              <a:alphaModFix amt="81000"/>
            </a:blip>
            <a:stretch>
              <a:fillRect/>
            </a:stretch>
          </p:blipFill>
          <p:spPr>
            <a:xfrm>
              <a:off x="1749001" y="3369565"/>
              <a:ext cx="541955" cy="3435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0" name="Google Shape;320;p47"/>
            <p:cNvPicPr preferRelativeResize="0"/>
            <p:nvPr/>
          </p:nvPicPr>
          <p:blipFill>
            <a:blip r:embed="rId3">
              <a:alphaModFix amt="81000"/>
            </a:blip>
            <a:stretch>
              <a:fillRect/>
            </a:stretch>
          </p:blipFill>
          <p:spPr>
            <a:xfrm>
              <a:off x="1749001" y="3026004"/>
              <a:ext cx="541955" cy="3435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1" name="Google Shape;321;p47"/>
            <p:cNvPicPr preferRelativeResize="0"/>
            <p:nvPr/>
          </p:nvPicPr>
          <p:blipFill>
            <a:blip r:embed="rId3">
              <a:alphaModFix amt="81000"/>
            </a:blip>
            <a:stretch>
              <a:fillRect/>
            </a:stretch>
          </p:blipFill>
          <p:spPr>
            <a:xfrm>
              <a:off x="1749001" y="2682443"/>
              <a:ext cx="541955" cy="3435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2" name="Google Shape;322;p47"/>
            <p:cNvPicPr preferRelativeResize="0"/>
            <p:nvPr/>
          </p:nvPicPr>
          <p:blipFill>
            <a:blip r:embed="rId3">
              <a:alphaModFix amt="81000"/>
            </a:blip>
            <a:stretch>
              <a:fillRect/>
            </a:stretch>
          </p:blipFill>
          <p:spPr>
            <a:xfrm>
              <a:off x="1749001" y="2338881"/>
              <a:ext cx="541955" cy="3435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3" name="Google Shape;323;p47"/>
            <p:cNvPicPr preferRelativeResize="0"/>
            <p:nvPr/>
          </p:nvPicPr>
          <p:blipFill>
            <a:blip r:embed="rId3">
              <a:alphaModFix amt="81000"/>
            </a:blip>
            <a:stretch>
              <a:fillRect/>
            </a:stretch>
          </p:blipFill>
          <p:spPr>
            <a:xfrm>
              <a:off x="1749001" y="1995320"/>
              <a:ext cx="541955" cy="3435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4" name="Google Shape;324;p47"/>
            <p:cNvPicPr preferRelativeResize="0"/>
            <p:nvPr/>
          </p:nvPicPr>
          <p:blipFill>
            <a:blip r:embed="rId3">
              <a:alphaModFix amt="81000"/>
            </a:blip>
            <a:stretch>
              <a:fillRect/>
            </a:stretch>
          </p:blipFill>
          <p:spPr>
            <a:xfrm>
              <a:off x="1749001" y="1651758"/>
              <a:ext cx="541955" cy="3435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5" name="Google Shape;325;p47"/>
            <p:cNvPicPr preferRelativeResize="0"/>
            <p:nvPr/>
          </p:nvPicPr>
          <p:blipFill>
            <a:blip r:embed="rId3">
              <a:alphaModFix amt="81000"/>
            </a:blip>
            <a:stretch>
              <a:fillRect/>
            </a:stretch>
          </p:blipFill>
          <p:spPr>
            <a:xfrm>
              <a:off x="1749001" y="1308197"/>
              <a:ext cx="541955" cy="3435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6" name="Google Shape;326;p47"/>
            <p:cNvPicPr preferRelativeResize="0"/>
            <p:nvPr/>
          </p:nvPicPr>
          <p:blipFill>
            <a:blip r:embed="rId3">
              <a:alphaModFix amt="81000"/>
            </a:blip>
            <a:stretch>
              <a:fillRect/>
            </a:stretch>
          </p:blipFill>
          <p:spPr>
            <a:xfrm>
              <a:off x="1749001" y="964636"/>
              <a:ext cx="541955" cy="3435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7" name="Google Shape;327;p47"/>
            <p:cNvPicPr preferRelativeResize="0"/>
            <p:nvPr/>
          </p:nvPicPr>
          <p:blipFill>
            <a:blip r:embed="rId3">
              <a:alphaModFix amt="81000"/>
            </a:blip>
            <a:stretch>
              <a:fillRect/>
            </a:stretch>
          </p:blipFill>
          <p:spPr>
            <a:xfrm>
              <a:off x="1749001" y="621074"/>
              <a:ext cx="541955" cy="3435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8" name="Google Shape;328;p47"/>
            <p:cNvPicPr preferRelativeResize="0"/>
            <p:nvPr/>
          </p:nvPicPr>
          <p:blipFill>
            <a:blip r:embed="rId3">
              <a:alphaModFix amt="86000"/>
            </a:blip>
            <a:stretch>
              <a:fillRect/>
            </a:stretch>
          </p:blipFill>
          <p:spPr>
            <a:xfrm>
              <a:off x="2492451" y="3197785"/>
              <a:ext cx="812934" cy="5153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9" name="Google Shape;329;p47"/>
            <p:cNvPicPr preferRelativeResize="0"/>
            <p:nvPr/>
          </p:nvPicPr>
          <p:blipFill>
            <a:blip r:embed="rId3">
              <a:alphaModFix amt="86000"/>
            </a:blip>
            <a:stretch>
              <a:fillRect/>
            </a:stretch>
          </p:blipFill>
          <p:spPr>
            <a:xfrm>
              <a:off x="2492441" y="2682443"/>
              <a:ext cx="812934" cy="5153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0" name="Google Shape;330;p47"/>
            <p:cNvPicPr preferRelativeResize="0"/>
            <p:nvPr/>
          </p:nvPicPr>
          <p:blipFill>
            <a:blip r:embed="rId3">
              <a:alphaModFix amt="86000"/>
            </a:blip>
            <a:stretch>
              <a:fillRect/>
            </a:stretch>
          </p:blipFill>
          <p:spPr>
            <a:xfrm>
              <a:off x="2492451" y="2167101"/>
              <a:ext cx="812934" cy="5153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1" name="Google Shape;331;p47"/>
            <p:cNvPicPr preferRelativeResize="0"/>
            <p:nvPr/>
          </p:nvPicPr>
          <p:blipFill>
            <a:blip r:embed="rId3">
              <a:alphaModFix amt="86000"/>
            </a:blip>
            <a:stretch>
              <a:fillRect/>
            </a:stretch>
          </p:blipFill>
          <p:spPr>
            <a:xfrm>
              <a:off x="2492441" y="1651759"/>
              <a:ext cx="812934" cy="5153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2" name="Google Shape;332;p47"/>
            <p:cNvPicPr preferRelativeResize="0"/>
            <p:nvPr/>
          </p:nvPicPr>
          <p:blipFill>
            <a:blip r:embed="rId3">
              <a:alphaModFix amt="86000"/>
            </a:blip>
            <a:stretch>
              <a:fillRect/>
            </a:stretch>
          </p:blipFill>
          <p:spPr>
            <a:xfrm>
              <a:off x="2492441" y="1136417"/>
              <a:ext cx="812934" cy="5153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3" name="Google Shape;333;p47"/>
            <p:cNvPicPr preferRelativeResize="0"/>
            <p:nvPr/>
          </p:nvPicPr>
          <p:blipFill>
            <a:blip r:embed="rId3">
              <a:alphaModFix amt="86000"/>
            </a:blip>
            <a:stretch>
              <a:fillRect/>
            </a:stretch>
          </p:blipFill>
          <p:spPr>
            <a:xfrm>
              <a:off x="2492441" y="621075"/>
              <a:ext cx="812934" cy="5153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4" name="Google Shape;334;p47"/>
            <p:cNvPicPr preferRelativeResize="0"/>
            <p:nvPr/>
          </p:nvPicPr>
          <p:blipFill>
            <a:blip r:embed="rId3">
              <a:alphaModFix amt="83000"/>
            </a:blip>
            <a:stretch>
              <a:fillRect/>
            </a:stretch>
          </p:blipFill>
          <p:spPr>
            <a:xfrm>
              <a:off x="1048099" y="692204"/>
              <a:ext cx="459325" cy="2911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5" name="Google Shape;335;p47"/>
            <p:cNvPicPr preferRelativeResize="0"/>
            <p:nvPr/>
          </p:nvPicPr>
          <p:blipFill>
            <a:blip r:embed="rId3">
              <a:alphaModFix amt="83000"/>
            </a:blip>
            <a:stretch>
              <a:fillRect/>
            </a:stretch>
          </p:blipFill>
          <p:spPr>
            <a:xfrm>
              <a:off x="1048099" y="949653"/>
              <a:ext cx="459325" cy="2911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6" name="Google Shape;336;p47"/>
            <p:cNvPicPr preferRelativeResize="0"/>
            <p:nvPr/>
          </p:nvPicPr>
          <p:blipFill>
            <a:blip r:embed="rId3">
              <a:alphaModFix amt="83000"/>
            </a:blip>
            <a:stretch>
              <a:fillRect/>
            </a:stretch>
          </p:blipFill>
          <p:spPr>
            <a:xfrm>
              <a:off x="1048099" y="1222307"/>
              <a:ext cx="459325" cy="2911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7" name="Google Shape;337;p47"/>
            <p:cNvPicPr preferRelativeResize="0"/>
            <p:nvPr/>
          </p:nvPicPr>
          <p:blipFill>
            <a:blip r:embed="rId3">
              <a:alphaModFix amt="83000"/>
            </a:blip>
            <a:stretch>
              <a:fillRect/>
            </a:stretch>
          </p:blipFill>
          <p:spPr>
            <a:xfrm>
              <a:off x="1073482" y="1506158"/>
              <a:ext cx="459325" cy="2911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8" name="Google Shape;338;p47"/>
            <p:cNvPicPr preferRelativeResize="0"/>
            <p:nvPr/>
          </p:nvPicPr>
          <p:blipFill>
            <a:blip r:embed="rId3">
              <a:alphaModFix amt="83000"/>
            </a:blip>
            <a:stretch>
              <a:fillRect/>
            </a:stretch>
          </p:blipFill>
          <p:spPr>
            <a:xfrm>
              <a:off x="1073482" y="2062676"/>
              <a:ext cx="459325" cy="2911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9" name="Google Shape;339;p47"/>
            <p:cNvPicPr preferRelativeResize="0"/>
            <p:nvPr/>
          </p:nvPicPr>
          <p:blipFill>
            <a:blip r:embed="rId3">
              <a:alphaModFix amt="83000"/>
            </a:blip>
            <a:stretch>
              <a:fillRect/>
            </a:stretch>
          </p:blipFill>
          <p:spPr>
            <a:xfrm>
              <a:off x="1048099" y="1797359"/>
              <a:ext cx="459325" cy="2911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0" name="Google Shape;340;p47"/>
            <p:cNvPicPr preferRelativeResize="0"/>
            <p:nvPr/>
          </p:nvPicPr>
          <p:blipFill>
            <a:blip r:embed="rId3">
              <a:alphaModFix amt="83000"/>
            </a:blip>
            <a:stretch>
              <a:fillRect/>
            </a:stretch>
          </p:blipFill>
          <p:spPr>
            <a:xfrm>
              <a:off x="1048099" y="457188"/>
              <a:ext cx="459325" cy="2911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1" name="Google Shape;341;p47"/>
            <p:cNvPicPr preferRelativeResize="0"/>
            <p:nvPr/>
          </p:nvPicPr>
          <p:blipFill>
            <a:blip r:embed="rId3">
              <a:alphaModFix amt="83000"/>
            </a:blip>
            <a:stretch>
              <a:fillRect/>
            </a:stretch>
          </p:blipFill>
          <p:spPr>
            <a:xfrm>
              <a:off x="1048099" y="3408762"/>
              <a:ext cx="459325" cy="2911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2" name="Google Shape;342;p47"/>
            <p:cNvPicPr preferRelativeResize="0"/>
            <p:nvPr/>
          </p:nvPicPr>
          <p:blipFill>
            <a:blip r:embed="rId3">
              <a:alphaModFix amt="83000"/>
            </a:blip>
            <a:stretch>
              <a:fillRect/>
            </a:stretch>
          </p:blipFill>
          <p:spPr>
            <a:xfrm>
              <a:off x="1048099" y="3145573"/>
              <a:ext cx="459325" cy="2911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3" name="Google Shape;343;p47"/>
            <p:cNvPicPr preferRelativeResize="0"/>
            <p:nvPr/>
          </p:nvPicPr>
          <p:blipFill>
            <a:blip r:embed="rId3">
              <a:alphaModFix amt="83000"/>
            </a:blip>
            <a:stretch>
              <a:fillRect/>
            </a:stretch>
          </p:blipFill>
          <p:spPr>
            <a:xfrm>
              <a:off x="1048099" y="2589055"/>
              <a:ext cx="459325" cy="2911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4" name="Google Shape;344;p47"/>
            <p:cNvPicPr preferRelativeResize="0"/>
            <p:nvPr/>
          </p:nvPicPr>
          <p:blipFill>
            <a:blip r:embed="rId3">
              <a:alphaModFix amt="83000"/>
            </a:blip>
            <a:stretch>
              <a:fillRect/>
            </a:stretch>
          </p:blipFill>
          <p:spPr>
            <a:xfrm>
              <a:off x="1048099" y="2342828"/>
              <a:ext cx="459325" cy="2911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5" name="Google Shape;345;p47"/>
            <p:cNvPicPr preferRelativeResize="0"/>
            <p:nvPr/>
          </p:nvPicPr>
          <p:blipFill>
            <a:blip r:embed="rId3">
              <a:alphaModFix amt="83000"/>
            </a:blip>
            <a:stretch>
              <a:fillRect/>
            </a:stretch>
          </p:blipFill>
          <p:spPr>
            <a:xfrm>
              <a:off x="1048099" y="2867314"/>
              <a:ext cx="459325" cy="29119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46" name="Google Shape;346;p47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7660697" y="2808273"/>
            <a:ext cx="976048" cy="629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8"/>
          <p:cNvSpPr txBox="1"/>
          <p:nvPr>
            <p:ph type="ctrTitle"/>
          </p:nvPr>
        </p:nvSpPr>
        <p:spPr>
          <a:xfrm>
            <a:off x="672377" y="342713"/>
            <a:ext cx="3336600" cy="91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Setting a “too high”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minimum size limit</a:t>
            </a:r>
            <a:endParaRPr sz="2000"/>
          </a:p>
        </p:txBody>
      </p:sp>
      <p:sp>
        <p:nvSpPr>
          <p:cNvPr id="352" name="Google Shape;352;p48"/>
          <p:cNvSpPr txBox="1"/>
          <p:nvPr>
            <p:ph idx="2" type="title"/>
          </p:nvPr>
        </p:nvSpPr>
        <p:spPr>
          <a:xfrm>
            <a:off x="678500" y="1342688"/>
            <a:ext cx="3336600" cy="33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/>
              <a:t>Will likely lead to:</a:t>
            </a:r>
            <a:endParaRPr i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High </a:t>
            </a:r>
            <a:r>
              <a:rPr b="1" lang="en"/>
              <a:t>SPR</a:t>
            </a:r>
            <a:r>
              <a:rPr lang="en"/>
              <a:t>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Many mature fish are able to spawn before becoming vulnerable to fishing.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Lower </a:t>
            </a:r>
            <a:r>
              <a:rPr b="1" lang="en"/>
              <a:t>YPR</a:t>
            </a:r>
            <a:r>
              <a:rPr lang="en"/>
              <a:t>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Much of the fishery is now off limits to fishing, so there are fewer fish to legally catch, resulting in lower yields.</a:t>
            </a:r>
            <a:endParaRPr/>
          </a:p>
        </p:txBody>
      </p:sp>
      <p:sp>
        <p:nvSpPr>
          <p:cNvPr id="353" name="Google Shape;353;p48"/>
          <p:cNvSpPr txBox="1"/>
          <p:nvPr/>
        </p:nvSpPr>
        <p:spPr>
          <a:xfrm>
            <a:off x="4805775" y="587991"/>
            <a:ext cx="1374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Juvenile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4" name="Google Shape;354;p48"/>
          <p:cNvSpPr/>
          <p:nvPr/>
        </p:nvSpPr>
        <p:spPr>
          <a:xfrm rot="-5406586">
            <a:off x="5414772" y="517483"/>
            <a:ext cx="156600" cy="907800"/>
          </a:xfrm>
          <a:prstGeom prst="rightBracket">
            <a:avLst>
              <a:gd fmla="val 8333" name="adj"/>
            </a:avLst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48"/>
          <p:cNvSpPr/>
          <p:nvPr/>
        </p:nvSpPr>
        <p:spPr>
          <a:xfrm rot="-5406586">
            <a:off x="7203839" y="-318028"/>
            <a:ext cx="156600" cy="2578800"/>
          </a:xfrm>
          <a:prstGeom prst="rightBracket">
            <a:avLst>
              <a:gd fmla="val 8333" name="adj"/>
            </a:avLst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56" name="Google Shape;356;p48"/>
          <p:cNvCxnSpPr/>
          <p:nvPr/>
        </p:nvCxnSpPr>
        <p:spPr>
          <a:xfrm rot="10800000">
            <a:off x="7400799" y="2901772"/>
            <a:ext cx="8400" cy="1301100"/>
          </a:xfrm>
          <a:prstGeom prst="straightConnector1">
            <a:avLst/>
          </a:prstGeom>
          <a:noFill/>
          <a:ln cap="flat" cmpd="sng" w="38100">
            <a:solidFill>
              <a:srgbClr val="8BC34A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57" name="Google Shape;357;p48"/>
          <p:cNvSpPr/>
          <p:nvPr/>
        </p:nvSpPr>
        <p:spPr>
          <a:xfrm rot="5393414">
            <a:off x="7925348" y="3102651"/>
            <a:ext cx="156600" cy="1190700"/>
          </a:xfrm>
          <a:prstGeom prst="rightBracket">
            <a:avLst>
              <a:gd fmla="val 8333" name="adj"/>
            </a:avLst>
          </a:prstGeom>
          <a:noFill/>
          <a:ln cap="flat" cmpd="sng" w="28575">
            <a:solidFill>
              <a:srgbClr val="8BC3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48"/>
          <p:cNvSpPr txBox="1"/>
          <p:nvPr/>
        </p:nvSpPr>
        <p:spPr>
          <a:xfrm>
            <a:off x="7331088" y="3419381"/>
            <a:ext cx="1374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BC34A"/>
                </a:solidFill>
                <a:latin typeface="Roboto"/>
                <a:ea typeface="Roboto"/>
                <a:cs typeface="Roboto"/>
                <a:sym typeface="Roboto"/>
              </a:rPr>
              <a:t>Legally f</a:t>
            </a:r>
            <a:r>
              <a:rPr lang="en">
                <a:solidFill>
                  <a:srgbClr val="8BC34A"/>
                </a:solidFill>
                <a:latin typeface="Roboto"/>
                <a:ea typeface="Roboto"/>
                <a:cs typeface="Roboto"/>
                <a:sym typeface="Roboto"/>
              </a:rPr>
              <a:t>ished</a:t>
            </a:r>
            <a:endParaRPr>
              <a:solidFill>
                <a:srgbClr val="8BC34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9" name="Google Shape;359;p48"/>
          <p:cNvSpPr/>
          <p:nvPr/>
        </p:nvSpPr>
        <p:spPr>
          <a:xfrm rot="5393414">
            <a:off x="6092343" y="2488272"/>
            <a:ext cx="156600" cy="2419500"/>
          </a:xfrm>
          <a:prstGeom prst="rightBracket">
            <a:avLst>
              <a:gd fmla="val 8333" name="adj"/>
            </a:avLst>
          </a:prstGeom>
          <a:noFill/>
          <a:ln cap="flat" cmpd="sng" w="28575">
            <a:solidFill>
              <a:srgbClr val="DD7E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48"/>
          <p:cNvSpPr txBox="1"/>
          <p:nvPr/>
        </p:nvSpPr>
        <p:spPr>
          <a:xfrm>
            <a:off x="5483360" y="3488248"/>
            <a:ext cx="13746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D7E6B"/>
                </a:solidFill>
                <a:latin typeface="Roboto"/>
                <a:ea typeface="Roboto"/>
                <a:cs typeface="Roboto"/>
                <a:sym typeface="Roboto"/>
              </a:rPr>
              <a:t>Off limits to fishing</a:t>
            </a:r>
            <a:endParaRPr>
              <a:solidFill>
                <a:srgbClr val="DD7E6B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1" name="Google Shape;361;p48"/>
          <p:cNvSpPr txBox="1"/>
          <p:nvPr/>
        </p:nvSpPr>
        <p:spPr>
          <a:xfrm>
            <a:off x="6490892" y="4137510"/>
            <a:ext cx="182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FD8DC"/>
                </a:solidFill>
                <a:latin typeface="Roboto"/>
                <a:ea typeface="Roboto"/>
                <a:cs typeface="Roboto"/>
                <a:sym typeface="Roboto"/>
              </a:rPr>
              <a:t>Minimum size limit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2" name="Google Shape;362;p48"/>
          <p:cNvSpPr txBox="1"/>
          <p:nvPr/>
        </p:nvSpPr>
        <p:spPr>
          <a:xfrm>
            <a:off x="6561713" y="587988"/>
            <a:ext cx="1374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Mature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63" name="Google Shape;363;p48"/>
          <p:cNvPicPr preferRelativeResize="0"/>
          <p:nvPr/>
        </p:nvPicPr>
        <p:blipFill>
          <a:blip r:embed="rId3">
            <a:alphaModFix amt="83000"/>
          </a:blip>
          <a:stretch>
            <a:fillRect/>
          </a:stretch>
        </p:blipFill>
        <p:spPr>
          <a:xfrm>
            <a:off x="5087893" y="3419387"/>
            <a:ext cx="220483" cy="143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48"/>
          <p:cNvPicPr preferRelativeResize="0"/>
          <p:nvPr/>
        </p:nvPicPr>
        <p:blipFill>
          <a:blip r:embed="rId3">
            <a:alphaModFix amt="83000"/>
          </a:blip>
          <a:stretch>
            <a:fillRect/>
          </a:stretch>
        </p:blipFill>
        <p:spPr>
          <a:xfrm>
            <a:off x="5087893" y="3275768"/>
            <a:ext cx="220483" cy="143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48"/>
          <p:cNvPicPr preferRelativeResize="0"/>
          <p:nvPr/>
        </p:nvPicPr>
        <p:blipFill>
          <a:blip r:embed="rId3">
            <a:alphaModFix amt="83000"/>
          </a:blip>
          <a:stretch>
            <a:fillRect/>
          </a:stretch>
        </p:blipFill>
        <p:spPr>
          <a:xfrm>
            <a:off x="5087893" y="3132150"/>
            <a:ext cx="220483" cy="143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48"/>
          <p:cNvPicPr preferRelativeResize="0"/>
          <p:nvPr/>
        </p:nvPicPr>
        <p:blipFill>
          <a:blip r:embed="rId3">
            <a:alphaModFix amt="83000"/>
          </a:blip>
          <a:stretch>
            <a:fillRect/>
          </a:stretch>
        </p:blipFill>
        <p:spPr>
          <a:xfrm>
            <a:off x="5087893" y="2988531"/>
            <a:ext cx="220483" cy="143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48"/>
          <p:cNvPicPr preferRelativeResize="0"/>
          <p:nvPr/>
        </p:nvPicPr>
        <p:blipFill>
          <a:blip r:embed="rId3">
            <a:alphaModFix amt="83000"/>
          </a:blip>
          <a:stretch>
            <a:fillRect/>
          </a:stretch>
        </p:blipFill>
        <p:spPr>
          <a:xfrm>
            <a:off x="5087893" y="2844913"/>
            <a:ext cx="220483" cy="143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48"/>
          <p:cNvPicPr preferRelativeResize="0"/>
          <p:nvPr/>
        </p:nvPicPr>
        <p:blipFill>
          <a:blip r:embed="rId3">
            <a:alphaModFix amt="83000"/>
          </a:blip>
          <a:stretch>
            <a:fillRect/>
          </a:stretch>
        </p:blipFill>
        <p:spPr>
          <a:xfrm>
            <a:off x="5087893" y="2701295"/>
            <a:ext cx="220483" cy="143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48"/>
          <p:cNvPicPr preferRelativeResize="0"/>
          <p:nvPr/>
        </p:nvPicPr>
        <p:blipFill>
          <a:blip r:embed="rId3">
            <a:alphaModFix amt="83000"/>
          </a:blip>
          <a:stretch>
            <a:fillRect/>
          </a:stretch>
        </p:blipFill>
        <p:spPr>
          <a:xfrm>
            <a:off x="5087893" y="2557676"/>
            <a:ext cx="220483" cy="143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48"/>
          <p:cNvPicPr preferRelativeResize="0"/>
          <p:nvPr/>
        </p:nvPicPr>
        <p:blipFill>
          <a:blip r:embed="rId3">
            <a:alphaModFix amt="83000"/>
          </a:blip>
          <a:stretch>
            <a:fillRect/>
          </a:stretch>
        </p:blipFill>
        <p:spPr>
          <a:xfrm>
            <a:off x="5087893" y="2414058"/>
            <a:ext cx="220483" cy="143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48"/>
          <p:cNvPicPr preferRelativeResize="0"/>
          <p:nvPr/>
        </p:nvPicPr>
        <p:blipFill>
          <a:blip r:embed="rId3">
            <a:alphaModFix amt="83000"/>
          </a:blip>
          <a:stretch>
            <a:fillRect/>
          </a:stretch>
        </p:blipFill>
        <p:spPr>
          <a:xfrm>
            <a:off x="5087893" y="2270439"/>
            <a:ext cx="220483" cy="143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48"/>
          <p:cNvPicPr preferRelativeResize="0"/>
          <p:nvPr/>
        </p:nvPicPr>
        <p:blipFill>
          <a:blip r:embed="rId3">
            <a:alphaModFix amt="83000"/>
          </a:blip>
          <a:stretch>
            <a:fillRect/>
          </a:stretch>
        </p:blipFill>
        <p:spPr>
          <a:xfrm>
            <a:off x="5087893" y="2126821"/>
            <a:ext cx="220483" cy="143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48"/>
          <p:cNvPicPr preferRelativeResize="0"/>
          <p:nvPr/>
        </p:nvPicPr>
        <p:blipFill>
          <a:blip r:embed="rId3">
            <a:alphaModFix amt="83000"/>
          </a:blip>
          <a:stretch>
            <a:fillRect/>
          </a:stretch>
        </p:blipFill>
        <p:spPr>
          <a:xfrm>
            <a:off x="5087893" y="1983202"/>
            <a:ext cx="220483" cy="143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48"/>
          <p:cNvPicPr preferRelativeResize="0"/>
          <p:nvPr/>
        </p:nvPicPr>
        <p:blipFill>
          <a:blip r:embed="rId3">
            <a:alphaModFix amt="83000"/>
          </a:blip>
          <a:stretch>
            <a:fillRect/>
          </a:stretch>
        </p:blipFill>
        <p:spPr>
          <a:xfrm>
            <a:off x="5087893" y="1839584"/>
            <a:ext cx="220483" cy="143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48"/>
          <p:cNvPicPr preferRelativeResize="0"/>
          <p:nvPr/>
        </p:nvPicPr>
        <p:blipFill>
          <a:blip r:embed="rId3">
            <a:alphaModFix amt="83000"/>
          </a:blip>
          <a:stretch>
            <a:fillRect/>
          </a:stretch>
        </p:blipFill>
        <p:spPr>
          <a:xfrm>
            <a:off x="5087893" y="1695965"/>
            <a:ext cx="220483" cy="143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48"/>
          <p:cNvPicPr preferRelativeResize="0"/>
          <p:nvPr/>
        </p:nvPicPr>
        <p:blipFill>
          <a:blip r:embed="rId3">
            <a:alphaModFix amt="83000"/>
          </a:blip>
          <a:stretch>
            <a:fillRect/>
          </a:stretch>
        </p:blipFill>
        <p:spPr>
          <a:xfrm>
            <a:off x="5087893" y="1552347"/>
            <a:ext cx="220483" cy="143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48"/>
          <p:cNvPicPr preferRelativeResize="0"/>
          <p:nvPr/>
        </p:nvPicPr>
        <p:blipFill>
          <a:blip r:embed="rId3">
            <a:alphaModFix amt="83000"/>
          </a:blip>
          <a:stretch>
            <a:fillRect/>
          </a:stretch>
        </p:blipFill>
        <p:spPr>
          <a:xfrm>
            <a:off x="5087893" y="1408729"/>
            <a:ext cx="220483" cy="143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48"/>
          <p:cNvPicPr preferRelativeResize="0"/>
          <p:nvPr/>
        </p:nvPicPr>
        <p:blipFill>
          <a:blip r:embed="rId3">
            <a:alphaModFix amt="83000"/>
          </a:blip>
          <a:stretch>
            <a:fillRect/>
          </a:stretch>
        </p:blipFill>
        <p:spPr>
          <a:xfrm>
            <a:off x="5087893" y="1265110"/>
            <a:ext cx="220483" cy="143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48"/>
          <p:cNvPicPr preferRelativeResize="0"/>
          <p:nvPr/>
        </p:nvPicPr>
        <p:blipFill>
          <a:blip r:embed="rId3">
            <a:alphaModFix amt="83000"/>
          </a:blip>
          <a:stretch>
            <a:fillRect/>
          </a:stretch>
        </p:blipFill>
        <p:spPr>
          <a:xfrm>
            <a:off x="5087893" y="1121492"/>
            <a:ext cx="220483" cy="143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48"/>
          <p:cNvPicPr preferRelativeResize="0"/>
          <p:nvPr/>
        </p:nvPicPr>
        <p:blipFill>
          <a:blip r:embed="rId3">
            <a:alphaModFix amt="83000"/>
          </a:blip>
          <a:stretch>
            <a:fillRect/>
          </a:stretch>
        </p:blipFill>
        <p:spPr>
          <a:xfrm>
            <a:off x="5087893" y="977873"/>
            <a:ext cx="220483" cy="143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48"/>
          <p:cNvPicPr preferRelativeResize="0"/>
          <p:nvPr/>
        </p:nvPicPr>
        <p:blipFill>
          <a:blip r:embed="rId3">
            <a:alphaModFix amt="81000"/>
          </a:blip>
          <a:stretch>
            <a:fillRect/>
          </a:stretch>
        </p:blipFill>
        <p:spPr>
          <a:xfrm>
            <a:off x="6033939" y="3347577"/>
            <a:ext cx="440960" cy="287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48"/>
          <p:cNvPicPr preferRelativeResize="0"/>
          <p:nvPr/>
        </p:nvPicPr>
        <p:blipFill>
          <a:blip r:embed="rId3">
            <a:alphaModFix amt="81000"/>
          </a:blip>
          <a:stretch>
            <a:fillRect/>
          </a:stretch>
        </p:blipFill>
        <p:spPr>
          <a:xfrm>
            <a:off x="6033939" y="3060340"/>
            <a:ext cx="440960" cy="287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48"/>
          <p:cNvPicPr preferRelativeResize="0"/>
          <p:nvPr/>
        </p:nvPicPr>
        <p:blipFill>
          <a:blip r:embed="rId3">
            <a:alphaModFix amt="81000"/>
          </a:blip>
          <a:stretch>
            <a:fillRect/>
          </a:stretch>
        </p:blipFill>
        <p:spPr>
          <a:xfrm>
            <a:off x="6033939" y="2773104"/>
            <a:ext cx="440960" cy="287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48"/>
          <p:cNvPicPr preferRelativeResize="0"/>
          <p:nvPr/>
        </p:nvPicPr>
        <p:blipFill>
          <a:blip r:embed="rId3">
            <a:alphaModFix amt="81000"/>
          </a:blip>
          <a:stretch>
            <a:fillRect/>
          </a:stretch>
        </p:blipFill>
        <p:spPr>
          <a:xfrm>
            <a:off x="6033939" y="2485867"/>
            <a:ext cx="440960" cy="287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48"/>
          <p:cNvPicPr preferRelativeResize="0"/>
          <p:nvPr/>
        </p:nvPicPr>
        <p:blipFill>
          <a:blip r:embed="rId3">
            <a:alphaModFix amt="81000"/>
          </a:blip>
          <a:stretch>
            <a:fillRect/>
          </a:stretch>
        </p:blipFill>
        <p:spPr>
          <a:xfrm>
            <a:off x="6033939" y="2198630"/>
            <a:ext cx="440960" cy="287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48"/>
          <p:cNvPicPr preferRelativeResize="0"/>
          <p:nvPr/>
        </p:nvPicPr>
        <p:blipFill>
          <a:blip r:embed="rId3">
            <a:alphaModFix amt="81000"/>
          </a:blip>
          <a:stretch>
            <a:fillRect/>
          </a:stretch>
        </p:blipFill>
        <p:spPr>
          <a:xfrm>
            <a:off x="6033939" y="1911393"/>
            <a:ext cx="440960" cy="287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48"/>
          <p:cNvPicPr preferRelativeResize="0"/>
          <p:nvPr/>
        </p:nvPicPr>
        <p:blipFill>
          <a:blip r:embed="rId3">
            <a:alphaModFix amt="81000"/>
          </a:blip>
          <a:stretch>
            <a:fillRect/>
          </a:stretch>
        </p:blipFill>
        <p:spPr>
          <a:xfrm>
            <a:off x="6033939" y="1624156"/>
            <a:ext cx="440960" cy="287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48"/>
          <p:cNvPicPr preferRelativeResize="0"/>
          <p:nvPr/>
        </p:nvPicPr>
        <p:blipFill>
          <a:blip r:embed="rId3">
            <a:alphaModFix amt="81000"/>
          </a:blip>
          <a:stretch>
            <a:fillRect/>
          </a:stretch>
        </p:blipFill>
        <p:spPr>
          <a:xfrm>
            <a:off x="6033939" y="1336919"/>
            <a:ext cx="440960" cy="287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48"/>
          <p:cNvPicPr preferRelativeResize="0"/>
          <p:nvPr/>
        </p:nvPicPr>
        <p:blipFill>
          <a:blip r:embed="rId3">
            <a:alphaModFix amt="81000"/>
          </a:blip>
          <a:stretch>
            <a:fillRect/>
          </a:stretch>
        </p:blipFill>
        <p:spPr>
          <a:xfrm>
            <a:off x="6033939" y="1049682"/>
            <a:ext cx="440960" cy="287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48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>
            <a:off x="6638846" y="3203959"/>
            <a:ext cx="661443" cy="430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48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>
            <a:off x="6638838" y="2773104"/>
            <a:ext cx="661443" cy="430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48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>
            <a:off x="6638846" y="2342248"/>
            <a:ext cx="661443" cy="430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48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>
            <a:off x="6638838" y="1911393"/>
            <a:ext cx="661443" cy="430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48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>
            <a:off x="6638838" y="1480538"/>
            <a:ext cx="661443" cy="430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48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>
            <a:off x="6638838" y="1049682"/>
            <a:ext cx="661443" cy="430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48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7509572" y="2369847"/>
            <a:ext cx="1017664" cy="662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48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7509572" y="1723564"/>
            <a:ext cx="1017664" cy="662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48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7509556" y="1049682"/>
            <a:ext cx="1017664" cy="662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48"/>
          <p:cNvPicPr preferRelativeResize="0"/>
          <p:nvPr/>
        </p:nvPicPr>
        <p:blipFill>
          <a:blip r:embed="rId3">
            <a:alphaModFix amt="83000"/>
          </a:blip>
          <a:stretch>
            <a:fillRect/>
          </a:stretch>
        </p:blipFill>
        <p:spPr>
          <a:xfrm>
            <a:off x="5463650" y="1109151"/>
            <a:ext cx="373731" cy="243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48"/>
          <p:cNvPicPr preferRelativeResize="0"/>
          <p:nvPr/>
        </p:nvPicPr>
        <p:blipFill>
          <a:blip r:embed="rId3">
            <a:alphaModFix amt="83000"/>
          </a:blip>
          <a:stretch>
            <a:fillRect/>
          </a:stretch>
        </p:blipFill>
        <p:spPr>
          <a:xfrm>
            <a:off x="5463650" y="1324393"/>
            <a:ext cx="373731" cy="243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48"/>
          <p:cNvPicPr preferRelativeResize="0"/>
          <p:nvPr/>
        </p:nvPicPr>
        <p:blipFill>
          <a:blip r:embed="rId3">
            <a:alphaModFix amt="83000"/>
          </a:blip>
          <a:stretch>
            <a:fillRect/>
          </a:stretch>
        </p:blipFill>
        <p:spPr>
          <a:xfrm>
            <a:off x="5463650" y="1552347"/>
            <a:ext cx="373731" cy="243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48"/>
          <p:cNvPicPr preferRelativeResize="0"/>
          <p:nvPr/>
        </p:nvPicPr>
        <p:blipFill>
          <a:blip r:embed="rId3">
            <a:alphaModFix amt="83000"/>
          </a:blip>
          <a:stretch>
            <a:fillRect/>
          </a:stretch>
        </p:blipFill>
        <p:spPr>
          <a:xfrm>
            <a:off x="5484302" y="1789663"/>
            <a:ext cx="373731" cy="243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48"/>
          <p:cNvPicPr preferRelativeResize="0"/>
          <p:nvPr/>
        </p:nvPicPr>
        <p:blipFill>
          <a:blip r:embed="rId3">
            <a:alphaModFix amt="83000"/>
          </a:blip>
          <a:stretch>
            <a:fillRect/>
          </a:stretch>
        </p:blipFill>
        <p:spPr>
          <a:xfrm>
            <a:off x="5484302" y="2254944"/>
            <a:ext cx="373731" cy="243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48"/>
          <p:cNvPicPr preferRelativeResize="0"/>
          <p:nvPr/>
        </p:nvPicPr>
        <p:blipFill>
          <a:blip r:embed="rId3">
            <a:alphaModFix amt="83000"/>
          </a:blip>
          <a:stretch>
            <a:fillRect/>
          </a:stretch>
        </p:blipFill>
        <p:spPr>
          <a:xfrm>
            <a:off x="5463650" y="2033123"/>
            <a:ext cx="373731" cy="243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48"/>
          <p:cNvPicPr preferRelativeResize="0"/>
          <p:nvPr/>
        </p:nvPicPr>
        <p:blipFill>
          <a:blip r:embed="rId3">
            <a:alphaModFix amt="83000"/>
          </a:blip>
          <a:stretch>
            <a:fillRect/>
          </a:stretch>
        </p:blipFill>
        <p:spPr>
          <a:xfrm>
            <a:off x="5463650" y="912664"/>
            <a:ext cx="373731" cy="243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48"/>
          <p:cNvPicPr preferRelativeResize="0"/>
          <p:nvPr/>
        </p:nvPicPr>
        <p:blipFill>
          <a:blip r:embed="rId3">
            <a:alphaModFix amt="83000"/>
          </a:blip>
          <a:stretch>
            <a:fillRect/>
          </a:stretch>
        </p:blipFill>
        <p:spPr>
          <a:xfrm>
            <a:off x="5463650" y="3380348"/>
            <a:ext cx="373731" cy="243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48"/>
          <p:cNvPicPr preferRelativeResize="0"/>
          <p:nvPr/>
        </p:nvPicPr>
        <p:blipFill>
          <a:blip r:embed="rId3">
            <a:alphaModFix amt="83000"/>
          </a:blip>
          <a:stretch>
            <a:fillRect/>
          </a:stretch>
        </p:blipFill>
        <p:spPr>
          <a:xfrm>
            <a:off x="5463650" y="3160307"/>
            <a:ext cx="373731" cy="243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48"/>
          <p:cNvPicPr preferRelativeResize="0"/>
          <p:nvPr/>
        </p:nvPicPr>
        <p:blipFill>
          <a:blip r:embed="rId3">
            <a:alphaModFix amt="83000"/>
          </a:blip>
          <a:stretch>
            <a:fillRect/>
          </a:stretch>
        </p:blipFill>
        <p:spPr>
          <a:xfrm>
            <a:off x="5463650" y="2695026"/>
            <a:ext cx="373731" cy="243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48"/>
          <p:cNvPicPr preferRelativeResize="0"/>
          <p:nvPr/>
        </p:nvPicPr>
        <p:blipFill>
          <a:blip r:embed="rId3">
            <a:alphaModFix amt="83000"/>
          </a:blip>
          <a:stretch>
            <a:fillRect/>
          </a:stretch>
        </p:blipFill>
        <p:spPr>
          <a:xfrm>
            <a:off x="5463650" y="2489167"/>
            <a:ext cx="373731" cy="243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48"/>
          <p:cNvPicPr preferRelativeResize="0"/>
          <p:nvPr/>
        </p:nvPicPr>
        <p:blipFill>
          <a:blip r:embed="rId3">
            <a:alphaModFix amt="83000"/>
          </a:blip>
          <a:stretch>
            <a:fillRect/>
          </a:stretch>
        </p:blipFill>
        <p:spPr>
          <a:xfrm>
            <a:off x="5463650" y="2927666"/>
            <a:ext cx="373731" cy="243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48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7509572" y="2971919"/>
            <a:ext cx="1017664" cy="662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9"/>
          <p:cNvSpPr txBox="1"/>
          <p:nvPr>
            <p:ph type="ctrTitle"/>
          </p:nvPr>
        </p:nvSpPr>
        <p:spPr>
          <a:xfrm>
            <a:off x="672377" y="342713"/>
            <a:ext cx="3336600" cy="91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Setting a “just right” minimum size limit</a:t>
            </a:r>
            <a:endParaRPr sz="2000"/>
          </a:p>
        </p:txBody>
      </p:sp>
      <p:sp>
        <p:nvSpPr>
          <p:cNvPr id="417" name="Google Shape;417;p49"/>
          <p:cNvSpPr txBox="1"/>
          <p:nvPr/>
        </p:nvSpPr>
        <p:spPr>
          <a:xfrm>
            <a:off x="4630628" y="624838"/>
            <a:ext cx="1389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Juvenile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18" name="Google Shape;418;p49"/>
          <p:cNvPicPr preferRelativeResize="0"/>
          <p:nvPr/>
        </p:nvPicPr>
        <p:blipFill>
          <a:blip r:embed="rId3">
            <a:alphaModFix amt="83000"/>
          </a:blip>
          <a:stretch>
            <a:fillRect/>
          </a:stretch>
        </p:blipFill>
        <p:spPr>
          <a:xfrm>
            <a:off x="4967352" y="3375888"/>
            <a:ext cx="222781" cy="136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49"/>
          <p:cNvPicPr preferRelativeResize="0"/>
          <p:nvPr/>
        </p:nvPicPr>
        <p:blipFill>
          <a:blip r:embed="rId3">
            <a:alphaModFix amt="83000"/>
          </a:blip>
          <a:stretch>
            <a:fillRect/>
          </a:stretch>
        </p:blipFill>
        <p:spPr>
          <a:xfrm>
            <a:off x="4967352" y="3239099"/>
            <a:ext cx="222781" cy="136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49"/>
          <p:cNvPicPr preferRelativeResize="0"/>
          <p:nvPr/>
        </p:nvPicPr>
        <p:blipFill>
          <a:blip r:embed="rId3">
            <a:alphaModFix amt="83000"/>
          </a:blip>
          <a:stretch>
            <a:fillRect/>
          </a:stretch>
        </p:blipFill>
        <p:spPr>
          <a:xfrm>
            <a:off x="4967352" y="3102310"/>
            <a:ext cx="222781" cy="136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49"/>
          <p:cNvPicPr preferRelativeResize="0"/>
          <p:nvPr/>
        </p:nvPicPr>
        <p:blipFill>
          <a:blip r:embed="rId3">
            <a:alphaModFix amt="83000"/>
          </a:blip>
          <a:stretch>
            <a:fillRect/>
          </a:stretch>
        </p:blipFill>
        <p:spPr>
          <a:xfrm>
            <a:off x="4967352" y="2965521"/>
            <a:ext cx="222781" cy="136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49"/>
          <p:cNvPicPr preferRelativeResize="0"/>
          <p:nvPr/>
        </p:nvPicPr>
        <p:blipFill>
          <a:blip r:embed="rId3">
            <a:alphaModFix amt="83000"/>
          </a:blip>
          <a:stretch>
            <a:fillRect/>
          </a:stretch>
        </p:blipFill>
        <p:spPr>
          <a:xfrm>
            <a:off x="4967352" y="2828732"/>
            <a:ext cx="222781" cy="136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49"/>
          <p:cNvPicPr preferRelativeResize="0"/>
          <p:nvPr/>
        </p:nvPicPr>
        <p:blipFill>
          <a:blip r:embed="rId3">
            <a:alphaModFix amt="83000"/>
          </a:blip>
          <a:stretch>
            <a:fillRect/>
          </a:stretch>
        </p:blipFill>
        <p:spPr>
          <a:xfrm>
            <a:off x="4967352" y="2691942"/>
            <a:ext cx="222781" cy="136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49"/>
          <p:cNvPicPr preferRelativeResize="0"/>
          <p:nvPr/>
        </p:nvPicPr>
        <p:blipFill>
          <a:blip r:embed="rId3">
            <a:alphaModFix amt="83000"/>
          </a:blip>
          <a:stretch>
            <a:fillRect/>
          </a:stretch>
        </p:blipFill>
        <p:spPr>
          <a:xfrm>
            <a:off x="4967352" y="2555153"/>
            <a:ext cx="222781" cy="136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49"/>
          <p:cNvPicPr preferRelativeResize="0"/>
          <p:nvPr/>
        </p:nvPicPr>
        <p:blipFill>
          <a:blip r:embed="rId3">
            <a:alphaModFix amt="83000"/>
          </a:blip>
          <a:stretch>
            <a:fillRect/>
          </a:stretch>
        </p:blipFill>
        <p:spPr>
          <a:xfrm>
            <a:off x="4967352" y="2418364"/>
            <a:ext cx="222781" cy="136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49"/>
          <p:cNvPicPr preferRelativeResize="0"/>
          <p:nvPr/>
        </p:nvPicPr>
        <p:blipFill>
          <a:blip r:embed="rId3">
            <a:alphaModFix amt="83000"/>
          </a:blip>
          <a:stretch>
            <a:fillRect/>
          </a:stretch>
        </p:blipFill>
        <p:spPr>
          <a:xfrm>
            <a:off x="4967352" y="2281575"/>
            <a:ext cx="222781" cy="136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49"/>
          <p:cNvPicPr preferRelativeResize="0"/>
          <p:nvPr/>
        </p:nvPicPr>
        <p:blipFill>
          <a:blip r:embed="rId3">
            <a:alphaModFix amt="83000"/>
          </a:blip>
          <a:stretch>
            <a:fillRect/>
          </a:stretch>
        </p:blipFill>
        <p:spPr>
          <a:xfrm>
            <a:off x="4967352" y="2144785"/>
            <a:ext cx="222781" cy="136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49"/>
          <p:cNvPicPr preferRelativeResize="0"/>
          <p:nvPr/>
        </p:nvPicPr>
        <p:blipFill>
          <a:blip r:embed="rId3">
            <a:alphaModFix amt="83000"/>
          </a:blip>
          <a:stretch>
            <a:fillRect/>
          </a:stretch>
        </p:blipFill>
        <p:spPr>
          <a:xfrm>
            <a:off x="4967352" y="2007996"/>
            <a:ext cx="222781" cy="136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49"/>
          <p:cNvPicPr preferRelativeResize="0"/>
          <p:nvPr/>
        </p:nvPicPr>
        <p:blipFill>
          <a:blip r:embed="rId3">
            <a:alphaModFix amt="83000"/>
          </a:blip>
          <a:stretch>
            <a:fillRect/>
          </a:stretch>
        </p:blipFill>
        <p:spPr>
          <a:xfrm>
            <a:off x="4967352" y="1871207"/>
            <a:ext cx="222781" cy="136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49"/>
          <p:cNvPicPr preferRelativeResize="0"/>
          <p:nvPr/>
        </p:nvPicPr>
        <p:blipFill>
          <a:blip r:embed="rId3">
            <a:alphaModFix amt="83000"/>
          </a:blip>
          <a:stretch>
            <a:fillRect/>
          </a:stretch>
        </p:blipFill>
        <p:spPr>
          <a:xfrm>
            <a:off x="4967352" y="1734418"/>
            <a:ext cx="222781" cy="136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49"/>
          <p:cNvPicPr preferRelativeResize="0"/>
          <p:nvPr/>
        </p:nvPicPr>
        <p:blipFill>
          <a:blip r:embed="rId3">
            <a:alphaModFix amt="83000"/>
          </a:blip>
          <a:stretch>
            <a:fillRect/>
          </a:stretch>
        </p:blipFill>
        <p:spPr>
          <a:xfrm>
            <a:off x="4967352" y="1597629"/>
            <a:ext cx="222781" cy="136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49"/>
          <p:cNvPicPr preferRelativeResize="0"/>
          <p:nvPr/>
        </p:nvPicPr>
        <p:blipFill>
          <a:blip r:embed="rId3">
            <a:alphaModFix amt="83000"/>
          </a:blip>
          <a:stretch>
            <a:fillRect/>
          </a:stretch>
        </p:blipFill>
        <p:spPr>
          <a:xfrm>
            <a:off x="4967352" y="1460839"/>
            <a:ext cx="222781" cy="136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49"/>
          <p:cNvPicPr preferRelativeResize="0"/>
          <p:nvPr/>
        </p:nvPicPr>
        <p:blipFill>
          <a:blip r:embed="rId3">
            <a:alphaModFix amt="83000"/>
          </a:blip>
          <a:stretch>
            <a:fillRect/>
          </a:stretch>
        </p:blipFill>
        <p:spPr>
          <a:xfrm>
            <a:off x="4967352" y="1324050"/>
            <a:ext cx="222781" cy="136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49"/>
          <p:cNvPicPr preferRelativeResize="0"/>
          <p:nvPr/>
        </p:nvPicPr>
        <p:blipFill>
          <a:blip r:embed="rId3">
            <a:alphaModFix amt="83000"/>
          </a:blip>
          <a:stretch>
            <a:fillRect/>
          </a:stretch>
        </p:blipFill>
        <p:spPr>
          <a:xfrm>
            <a:off x="4967352" y="1187261"/>
            <a:ext cx="222781" cy="136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49"/>
          <p:cNvPicPr preferRelativeResize="0"/>
          <p:nvPr/>
        </p:nvPicPr>
        <p:blipFill>
          <a:blip r:embed="rId3">
            <a:alphaModFix amt="83000"/>
          </a:blip>
          <a:stretch>
            <a:fillRect/>
          </a:stretch>
        </p:blipFill>
        <p:spPr>
          <a:xfrm>
            <a:off x="4967352" y="1050472"/>
            <a:ext cx="222781" cy="136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49"/>
          <p:cNvPicPr preferRelativeResize="0"/>
          <p:nvPr/>
        </p:nvPicPr>
        <p:blipFill>
          <a:blip r:embed="rId3">
            <a:alphaModFix amt="81000"/>
          </a:blip>
          <a:stretch>
            <a:fillRect/>
          </a:stretch>
        </p:blipFill>
        <p:spPr>
          <a:xfrm>
            <a:off x="5923265" y="3307493"/>
            <a:ext cx="445562" cy="273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49"/>
          <p:cNvPicPr preferRelativeResize="0"/>
          <p:nvPr/>
        </p:nvPicPr>
        <p:blipFill>
          <a:blip r:embed="rId3">
            <a:alphaModFix amt="81000"/>
          </a:blip>
          <a:stretch>
            <a:fillRect/>
          </a:stretch>
        </p:blipFill>
        <p:spPr>
          <a:xfrm>
            <a:off x="5923265" y="3033915"/>
            <a:ext cx="445562" cy="273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49"/>
          <p:cNvPicPr preferRelativeResize="0"/>
          <p:nvPr/>
        </p:nvPicPr>
        <p:blipFill>
          <a:blip r:embed="rId3">
            <a:alphaModFix amt="81000"/>
          </a:blip>
          <a:stretch>
            <a:fillRect/>
          </a:stretch>
        </p:blipFill>
        <p:spPr>
          <a:xfrm>
            <a:off x="5923265" y="2760337"/>
            <a:ext cx="445562" cy="273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49"/>
          <p:cNvPicPr preferRelativeResize="0"/>
          <p:nvPr/>
        </p:nvPicPr>
        <p:blipFill>
          <a:blip r:embed="rId3">
            <a:alphaModFix amt="81000"/>
          </a:blip>
          <a:stretch>
            <a:fillRect/>
          </a:stretch>
        </p:blipFill>
        <p:spPr>
          <a:xfrm>
            <a:off x="5923265" y="2486758"/>
            <a:ext cx="445562" cy="273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49"/>
          <p:cNvPicPr preferRelativeResize="0"/>
          <p:nvPr/>
        </p:nvPicPr>
        <p:blipFill>
          <a:blip r:embed="rId3">
            <a:alphaModFix amt="81000"/>
          </a:blip>
          <a:stretch>
            <a:fillRect/>
          </a:stretch>
        </p:blipFill>
        <p:spPr>
          <a:xfrm>
            <a:off x="5923265" y="2213180"/>
            <a:ext cx="445562" cy="273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49"/>
          <p:cNvPicPr preferRelativeResize="0"/>
          <p:nvPr/>
        </p:nvPicPr>
        <p:blipFill>
          <a:blip r:embed="rId3">
            <a:alphaModFix amt="81000"/>
          </a:blip>
          <a:stretch>
            <a:fillRect/>
          </a:stretch>
        </p:blipFill>
        <p:spPr>
          <a:xfrm>
            <a:off x="5923265" y="1939601"/>
            <a:ext cx="445562" cy="273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49"/>
          <p:cNvPicPr preferRelativeResize="0"/>
          <p:nvPr/>
        </p:nvPicPr>
        <p:blipFill>
          <a:blip r:embed="rId3">
            <a:alphaModFix amt="81000"/>
          </a:blip>
          <a:stretch>
            <a:fillRect/>
          </a:stretch>
        </p:blipFill>
        <p:spPr>
          <a:xfrm>
            <a:off x="5923265" y="1666023"/>
            <a:ext cx="445562" cy="273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49"/>
          <p:cNvPicPr preferRelativeResize="0"/>
          <p:nvPr/>
        </p:nvPicPr>
        <p:blipFill>
          <a:blip r:embed="rId3">
            <a:alphaModFix amt="81000"/>
          </a:blip>
          <a:stretch>
            <a:fillRect/>
          </a:stretch>
        </p:blipFill>
        <p:spPr>
          <a:xfrm>
            <a:off x="5923265" y="1392445"/>
            <a:ext cx="445562" cy="273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49"/>
          <p:cNvPicPr preferRelativeResize="0"/>
          <p:nvPr/>
        </p:nvPicPr>
        <p:blipFill>
          <a:blip r:embed="rId3">
            <a:alphaModFix amt="81000"/>
          </a:blip>
          <a:stretch>
            <a:fillRect/>
          </a:stretch>
        </p:blipFill>
        <p:spPr>
          <a:xfrm>
            <a:off x="5923265" y="1118866"/>
            <a:ext cx="445562" cy="273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49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>
            <a:off x="6534482" y="3170705"/>
            <a:ext cx="668342" cy="410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49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>
            <a:off x="6534474" y="2760337"/>
            <a:ext cx="668342" cy="410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49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>
            <a:off x="6534482" y="2349969"/>
            <a:ext cx="668342" cy="410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49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>
            <a:off x="6534474" y="1939602"/>
            <a:ext cx="668342" cy="410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49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>
            <a:off x="6534474" y="1529234"/>
            <a:ext cx="668342" cy="410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49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>
            <a:off x="6534474" y="1118866"/>
            <a:ext cx="668342" cy="410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49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7414289" y="2949698"/>
            <a:ext cx="1028278" cy="631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49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7414289" y="2376255"/>
            <a:ext cx="1028278" cy="631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49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7414289" y="1760704"/>
            <a:ext cx="1028278" cy="631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49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7414273" y="1118866"/>
            <a:ext cx="1028278" cy="631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49"/>
          <p:cNvPicPr preferRelativeResize="0"/>
          <p:nvPr/>
        </p:nvPicPr>
        <p:blipFill>
          <a:blip r:embed="rId3">
            <a:alphaModFix amt="83000"/>
          </a:blip>
          <a:stretch>
            <a:fillRect/>
          </a:stretch>
        </p:blipFill>
        <p:spPr>
          <a:xfrm>
            <a:off x="5347027" y="1175507"/>
            <a:ext cx="377629" cy="231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49"/>
          <p:cNvPicPr preferRelativeResize="0"/>
          <p:nvPr/>
        </p:nvPicPr>
        <p:blipFill>
          <a:blip r:embed="rId3">
            <a:alphaModFix amt="83000"/>
          </a:blip>
          <a:stretch>
            <a:fillRect/>
          </a:stretch>
        </p:blipFill>
        <p:spPr>
          <a:xfrm>
            <a:off x="5347027" y="1380514"/>
            <a:ext cx="377629" cy="231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49"/>
          <p:cNvPicPr preferRelativeResize="0"/>
          <p:nvPr/>
        </p:nvPicPr>
        <p:blipFill>
          <a:blip r:embed="rId3">
            <a:alphaModFix amt="83000"/>
          </a:blip>
          <a:stretch>
            <a:fillRect/>
          </a:stretch>
        </p:blipFill>
        <p:spPr>
          <a:xfrm>
            <a:off x="5347027" y="1597629"/>
            <a:ext cx="377629" cy="231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49"/>
          <p:cNvPicPr preferRelativeResize="0"/>
          <p:nvPr/>
        </p:nvPicPr>
        <p:blipFill>
          <a:blip r:embed="rId3">
            <a:alphaModFix amt="83000"/>
          </a:blip>
          <a:stretch>
            <a:fillRect/>
          </a:stretch>
        </p:blipFill>
        <p:spPr>
          <a:xfrm>
            <a:off x="5367895" y="1823660"/>
            <a:ext cx="377629" cy="231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49"/>
          <p:cNvPicPr preferRelativeResize="0"/>
          <p:nvPr/>
        </p:nvPicPr>
        <p:blipFill>
          <a:blip r:embed="rId3">
            <a:alphaModFix amt="83000"/>
          </a:blip>
          <a:stretch>
            <a:fillRect/>
          </a:stretch>
        </p:blipFill>
        <p:spPr>
          <a:xfrm>
            <a:off x="5367895" y="2266816"/>
            <a:ext cx="377629" cy="231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49"/>
          <p:cNvPicPr preferRelativeResize="0"/>
          <p:nvPr/>
        </p:nvPicPr>
        <p:blipFill>
          <a:blip r:embed="rId3">
            <a:alphaModFix amt="83000"/>
          </a:blip>
          <a:stretch>
            <a:fillRect/>
          </a:stretch>
        </p:blipFill>
        <p:spPr>
          <a:xfrm>
            <a:off x="5347027" y="2055543"/>
            <a:ext cx="377629" cy="231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49"/>
          <p:cNvPicPr preferRelativeResize="0"/>
          <p:nvPr/>
        </p:nvPicPr>
        <p:blipFill>
          <a:blip r:embed="rId3">
            <a:alphaModFix amt="83000"/>
          </a:blip>
          <a:stretch>
            <a:fillRect/>
          </a:stretch>
        </p:blipFill>
        <p:spPr>
          <a:xfrm>
            <a:off x="5347027" y="988363"/>
            <a:ext cx="377629" cy="231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49"/>
          <p:cNvPicPr preferRelativeResize="0"/>
          <p:nvPr/>
        </p:nvPicPr>
        <p:blipFill>
          <a:blip r:embed="rId3">
            <a:alphaModFix amt="83000"/>
          </a:blip>
          <a:stretch>
            <a:fillRect/>
          </a:stretch>
        </p:blipFill>
        <p:spPr>
          <a:xfrm>
            <a:off x="5347027" y="3338706"/>
            <a:ext cx="377629" cy="231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49"/>
          <p:cNvPicPr preferRelativeResize="0"/>
          <p:nvPr/>
        </p:nvPicPr>
        <p:blipFill>
          <a:blip r:embed="rId3">
            <a:alphaModFix amt="83000"/>
          </a:blip>
          <a:stretch>
            <a:fillRect/>
          </a:stretch>
        </p:blipFill>
        <p:spPr>
          <a:xfrm>
            <a:off x="5347027" y="3129128"/>
            <a:ext cx="377629" cy="231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49"/>
          <p:cNvPicPr preferRelativeResize="0"/>
          <p:nvPr/>
        </p:nvPicPr>
        <p:blipFill>
          <a:blip r:embed="rId3">
            <a:alphaModFix amt="83000"/>
          </a:blip>
          <a:stretch>
            <a:fillRect/>
          </a:stretch>
        </p:blipFill>
        <p:spPr>
          <a:xfrm>
            <a:off x="5347027" y="2685972"/>
            <a:ext cx="377629" cy="231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49"/>
          <p:cNvPicPr preferRelativeResize="0"/>
          <p:nvPr/>
        </p:nvPicPr>
        <p:blipFill>
          <a:blip r:embed="rId3">
            <a:alphaModFix amt="83000"/>
          </a:blip>
          <a:stretch>
            <a:fillRect/>
          </a:stretch>
        </p:blipFill>
        <p:spPr>
          <a:xfrm>
            <a:off x="5347027" y="2489901"/>
            <a:ext cx="377629" cy="231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49"/>
          <p:cNvPicPr preferRelativeResize="0"/>
          <p:nvPr/>
        </p:nvPicPr>
        <p:blipFill>
          <a:blip r:embed="rId3">
            <a:alphaModFix amt="83000"/>
          </a:blip>
          <a:stretch>
            <a:fillRect/>
          </a:stretch>
        </p:blipFill>
        <p:spPr>
          <a:xfrm>
            <a:off x="5347027" y="2907550"/>
            <a:ext cx="377629" cy="231878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49"/>
          <p:cNvSpPr/>
          <p:nvPr/>
        </p:nvSpPr>
        <p:spPr>
          <a:xfrm rot="-5406903">
            <a:off x="5250534" y="556024"/>
            <a:ext cx="149400" cy="917400"/>
          </a:xfrm>
          <a:prstGeom prst="rightBracket">
            <a:avLst>
              <a:gd fmla="val 8333" name="adj"/>
            </a:avLst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49"/>
          <p:cNvSpPr/>
          <p:nvPr/>
        </p:nvSpPr>
        <p:spPr>
          <a:xfrm rot="-5406903">
            <a:off x="7109836" y="-288186"/>
            <a:ext cx="149400" cy="2605800"/>
          </a:xfrm>
          <a:prstGeom prst="rightBracket">
            <a:avLst>
              <a:gd fmla="val 8333" name="adj"/>
            </a:avLst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49"/>
          <p:cNvSpPr txBox="1"/>
          <p:nvPr/>
        </p:nvSpPr>
        <p:spPr>
          <a:xfrm>
            <a:off x="6427387" y="624847"/>
            <a:ext cx="1389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Mature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70" name="Google Shape;470;p49"/>
          <p:cNvCxnSpPr/>
          <p:nvPr/>
        </p:nvCxnSpPr>
        <p:spPr>
          <a:xfrm rot="10800000">
            <a:off x="6443861" y="3333926"/>
            <a:ext cx="4200" cy="881100"/>
          </a:xfrm>
          <a:prstGeom prst="straightConnector1">
            <a:avLst/>
          </a:prstGeom>
          <a:noFill/>
          <a:ln cap="flat" cmpd="sng" w="38100">
            <a:solidFill>
              <a:srgbClr val="8BC34A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71" name="Google Shape;471;p49"/>
          <p:cNvSpPr/>
          <p:nvPr/>
        </p:nvSpPr>
        <p:spPr>
          <a:xfrm rot="5393097">
            <a:off x="7412728" y="2735084"/>
            <a:ext cx="149400" cy="2055300"/>
          </a:xfrm>
          <a:prstGeom prst="rightBracket">
            <a:avLst>
              <a:gd fmla="val 8333" name="adj"/>
            </a:avLst>
          </a:prstGeom>
          <a:noFill/>
          <a:ln cap="flat" cmpd="sng" w="28575">
            <a:solidFill>
              <a:srgbClr val="8BC3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49"/>
          <p:cNvSpPr txBox="1"/>
          <p:nvPr/>
        </p:nvSpPr>
        <p:spPr>
          <a:xfrm>
            <a:off x="6659764" y="3477567"/>
            <a:ext cx="1389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BC34A"/>
                </a:solidFill>
                <a:latin typeface="Roboto"/>
                <a:ea typeface="Roboto"/>
                <a:cs typeface="Roboto"/>
                <a:sym typeface="Roboto"/>
              </a:rPr>
              <a:t>Legally fished</a:t>
            </a:r>
            <a:endParaRPr>
              <a:solidFill>
                <a:srgbClr val="8BC34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3" name="Google Shape;473;p49"/>
          <p:cNvSpPr/>
          <p:nvPr/>
        </p:nvSpPr>
        <p:spPr>
          <a:xfrm rot="5393097">
            <a:off x="5554605" y="2972404"/>
            <a:ext cx="149400" cy="1580700"/>
          </a:xfrm>
          <a:prstGeom prst="rightBracket">
            <a:avLst>
              <a:gd fmla="val 8333" name="adj"/>
            </a:avLst>
          </a:prstGeom>
          <a:noFill/>
          <a:ln cap="flat" cmpd="sng" w="28575">
            <a:solidFill>
              <a:srgbClr val="DD7E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49"/>
          <p:cNvSpPr txBox="1"/>
          <p:nvPr/>
        </p:nvSpPr>
        <p:spPr>
          <a:xfrm>
            <a:off x="4854434" y="3536388"/>
            <a:ext cx="13890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D7E6B"/>
                </a:solidFill>
                <a:latin typeface="Roboto"/>
                <a:ea typeface="Roboto"/>
                <a:cs typeface="Roboto"/>
                <a:sym typeface="Roboto"/>
              </a:rPr>
              <a:t>Off limits to fishing</a:t>
            </a:r>
            <a:endParaRPr>
              <a:solidFill>
                <a:srgbClr val="DD7E6B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5" name="Google Shape;475;p49"/>
          <p:cNvSpPr txBox="1"/>
          <p:nvPr/>
        </p:nvSpPr>
        <p:spPr>
          <a:xfrm>
            <a:off x="5412014" y="4118450"/>
            <a:ext cx="208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Minimum size limit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6" name="Google Shape;476;p49"/>
          <p:cNvSpPr txBox="1"/>
          <p:nvPr>
            <p:ph idx="2" type="title"/>
          </p:nvPr>
        </p:nvSpPr>
        <p:spPr>
          <a:xfrm>
            <a:off x="678500" y="1342688"/>
            <a:ext cx="3336600" cy="33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/>
              <a:t>Will likely lead to:</a:t>
            </a:r>
            <a:endParaRPr i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“Just right” SPR</a:t>
            </a:r>
            <a:r>
              <a:rPr lang="en"/>
              <a:t>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Many mature fish will be protected and able to spawn.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“Just right” YPR</a:t>
            </a:r>
            <a:r>
              <a:rPr lang="en"/>
              <a:t>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Much of the fishery is still open. However, smaller fish can reach higher weights before becoming vulnerable to fishing, resulting in higher yield.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50"/>
          <p:cNvSpPr txBox="1"/>
          <p:nvPr>
            <p:ph type="title"/>
          </p:nvPr>
        </p:nvSpPr>
        <p:spPr>
          <a:xfrm>
            <a:off x="0" y="86250"/>
            <a:ext cx="9144000" cy="84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Let’s graphically explore the tradeoff between YPR and SPR 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when identifying a suitable minimum size limit 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How do we balance spawning and yield?</a:t>
            </a:r>
            <a:endParaRPr b="1" sz="1800"/>
          </a:p>
        </p:txBody>
      </p:sp>
      <p:pic>
        <p:nvPicPr>
          <p:cNvPr id="482" name="Google Shape;482;p50"/>
          <p:cNvPicPr preferRelativeResize="0"/>
          <p:nvPr/>
        </p:nvPicPr>
        <p:blipFill rotWithShape="1">
          <a:blip r:embed="rId3">
            <a:alphaModFix/>
          </a:blip>
          <a:srcRect b="2279" l="67522" r="819" t="18033"/>
          <a:stretch/>
        </p:blipFill>
        <p:spPr>
          <a:xfrm>
            <a:off x="2362713" y="1339400"/>
            <a:ext cx="4418575" cy="347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1"/>
          <p:cNvSpPr txBox="1"/>
          <p:nvPr>
            <p:ph type="title"/>
          </p:nvPr>
        </p:nvSpPr>
        <p:spPr>
          <a:xfrm>
            <a:off x="0" y="86250"/>
            <a:ext cx="9144000" cy="84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Let’s graphically </a:t>
            </a:r>
            <a:r>
              <a:rPr lang="en" sz="1800"/>
              <a:t>explore the tradeoffs between YPR and SPR 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when identifying a suitable minimum size limit 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Spawning - SPR</a:t>
            </a:r>
            <a:endParaRPr b="1" sz="1800"/>
          </a:p>
        </p:txBody>
      </p:sp>
      <p:pic>
        <p:nvPicPr>
          <p:cNvPr id="488" name="Google Shape;488;p51"/>
          <p:cNvPicPr preferRelativeResize="0"/>
          <p:nvPr/>
        </p:nvPicPr>
        <p:blipFill rotWithShape="1">
          <a:blip r:embed="rId3">
            <a:alphaModFix/>
          </a:blip>
          <a:srcRect b="2510" l="67522" r="819" t="18029"/>
          <a:stretch/>
        </p:blipFill>
        <p:spPr>
          <a:xfrm>
            <a:off x="2362725" y="1339400"/>
            <a:ext cx="4418575" cy="3469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9" name="Google Shape;489;p51"/>
          <p:cNvCxnSpPr>
            <a:endCxn id="490" idx="6"/>
          </p:cNvCxnSpPr>
          <p:nvPr/>
        </p:nvCxnSpPr>
        <p:spPr>
          <a:xfrm rot="10800000">
            <a:off x="2286150" y="3128675"/>
            <a:ext cx="2827800" cy="4974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82CBC4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490" name="Google Shape;490;p51"/>
          <p:cNvSpPr/>
          <p:nvPr/>
        </p:nvSpPr>
        <p:spPr>
          <a:xfrm>
            <a:off x="122850" y="2312075"/>
            <a:ext cx="2163300" cy="1633200"/>
          </a:xfrm>
          <a:prstGeom prst="ellipse">
            <a:avLst/>
          </a:prstGeom>
          <a:noFill/>
          <a:ln cap="flat" cmpd="sng" w="19050">
            <a:solidFill>
              <a:srgbClr val="82CB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82CBC4"/>
                </a:solidFill>
                <a:latin typeface="Roboto"/>
                <a:ea typeface="Roboto"/>
                <a:cs typeface="Roboto"/>
                <a:sym typeface="Roboto"/>
              </a:rPr>
              <a:t>As the minimum size limit increases, </a:t>
            </a:r>
            <a:r>
              <a:rPr b="1" lang="en">
                <a:solidFill>
                  <a:srgbClr val="82CBC4"/>
                </a:solidFill>
                <a:latin typeface="Roboto"/>
                <a:ea typeface="Roboto"/>
                <a:cs typeface="Roboto"/>
                <a:sym typeface="Roboto"/>
              </a:rPr>
              <a:t>SPR</a:t>
            </a:r>
            <a:r>
              <a:rPr lang="en" sz="1200">
                <a:solidFill>
                  <a:srgbClr val="82CBC4"/>
                </a:solidFill>
                <a:latin typeface="Roboto"/>
                <a:ea typeface="Roboto"/>
                <a:cs typeface="Roboto"/>
                <a:sym typeface="Roboto"/>
              </a:rPr>
              <a:t> increases, as more mature fish are protected and able to reproduce</a:t>
            </a:r>
            <a:endParaRPr sz="1200">
              <a:solidFill>
                <a:srgbClr val="82CBC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igital Nomad by Slidesgo">
  <a:themeElements>
    <a:clrScheme name="Simple Light">
      <a:dk1>
        <a:srgbClr val="434343"/>
      </a:dk1>
      <a:lt1>
        <a:srgbClr val="FFFFFF"/>
      </a:lt1>
      <a:dk2>
        <a:srgbClr val="49827D"/>
      </a:dk2>
      <a:lt2>
        <a:srgbClr val="434343"/>
      </a:lt2>
      <a:accent1>
        <a:srgbClr val="FFFFFF"/>
      </a:accent1>
      <a:accent2>
        <a:srgbClr val="49827D"/>
      </a:accent2>
      <a:accent3>
        <a:srgbClr val="434343"/>
      </a:accent3>
      <a:accent4>
        <a:srgbClr val="FFFFFF"/>
      </a:accent4>
      <a:accent5>
        <a:srgbClr val="49827D"/>
      </a:accent5>
      <a:accent6>
        <a:srgbClr val="434343"/>
      </a:accent6>
      <a:hlink>
        <a:srgbClr val="49827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