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9"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embeddedFontLst>
    <p:embeddedFont>
      <p:font typeface="Roboto Slab"/>
      <p:regular r:id="rId12"/>
      <p:bold r:id="rId13"/>
    </p:embeddedFont>
    <p:embeddedFont>
      <p:font typeface="Barlow Semi Condensed Light"/>
      <p:regular r:id="rId14"/>
      <p:bold r:id="rId15"/>
      <p:italic r:id="rId16"/>
      <p:boldItalic r:id="rId17"/>
    </p:embeddedFont>
    <p:embeddedFont>
      <p:font typeface="Roboto"/>
      <p:regular r:id="rId18"/>
      <p:bold r:id="rId19"/>
      <p:italic r:id="rId20"/>
      <p:boldItalic r:id="rId21"/>
    </p:embeddedFont>
    <p:embeddedFont>
      <p:font typeface="Roboto Mono Light"/>
      <p:regular r:id="rId22"/>
      <p:bold r:id="rId23"/>
      <p:italic r:id="rId24"/>
      <p:boldItalic r:id="rId25"/>
    </p:embeddedFont>
    <p:embeddedFont>
      <p:font typeface="Roboto Light"/>
      <p:regular r:id="rId26"/>
      <p:bold r:id="rId27"/>
      <p:italic r:id="rId28"/>
      <p:boldItalic r:id="rId29"/>
    </p:embeddedFont>
    <p:embeddedFont>
      <p:font typeface="Reem Kufi"/>
      <p:regular r:id="rId30"/>
      <p:bold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italic.fntdata"/><Relationship Id="rId22" Type="http://schemas.openxmlformats.org/officeDocument/2006/relationships/font" Target="fonts/RobotoMonoLight-regular.fntdata"/><Relationship Id="rId21" Type="http://schemas.openxmlformats.org/officeDocument/2006/relationships/font" Target="fonts/Roboto-boldItalic.fntdata"/><Relationship Id="rId24" Type="http://schemas.openxmlformats.org/officeDocument/2006/relationships/font" Target="fonts/RobotoMonoLight-italic.fntdata"/><Relationship Id="rId23" Type="http://schemas.openxmlformats.org/officeDocument/2006/relationships/font" Target="fonts/RobotoMonoLigh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Light-regular.fntdata"/><Relationship Id="rId25" Type="http://schemas.openxmlformats.org/officeDocument/2006/relationships/font" Target="fonts/RobotoMonoLight-boldItalic.fntdata"/><Relationship Id="rId28" Type="http://schemas.openxmlformats.org/officeDocument/2006/relationships/font" Target="fonts/RobotoLight-italic.fntdata"/><Relationship Id="rId27" Type="http://schemas.openxmlformats.org/officeDocument/2006/relationships/font" Target="fonts/RobotoLight-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Light-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eemKufi-bold.fntdata"/><Relationship Id="rId30" Type="http://schemas.openxmlformats.org/officeDocument/2006/relationships/font" Target="fonts/ReemKufi-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RobotoSlab-bold.fntdata"/><Relationship Id="rId12" Type="http://schemas.openxmlformats.org/officeDocument/2006/relationships/font" Target="fonts/RobotoSlab-regular.fntdata"/><Relationship Id="rId15" Type="http://schemas.openxmlformats.org/officeDocument/2006/relationships/font" Target="fonts/BarlowSemiCondensedLight-bold.fntdata"/><Relationship Id="rId14" Type="http://schemas.openxmlformats.org/officeDocument/2006/relationships/font" Target="fonts/BarlowSemiCondensedLight-regular.fntdata"/><Relationship Id="rId17" Type="http://schemas.openxmlformats.org/officeDocument/2006/relationships/font" Target="fonts/BarlowSemiCondensedLight-boldItalic.fntdata"/><Relationship Id="rId16" Type="http://schemas.openxmlformats.org/officeDocument/2006/relationships/font" Target="fonts/BarlowSemiCondensedLight-italic.fntdata"/><Relationship Id="rId19" Type="http://schemas.openxmlformats.org/officeDocument/2006/relationships/font" Target="fonts/Roboto-bold.fntdata"/><Relationship Id="rId18" Type="http://schemas.openxmlformats.org/officeDocument/2006/relationships/font" Target="fonts/Robo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f9fd163214_0_2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f9fd163214_0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1048ae7e4b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1048ae7e4b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900">
                <a:solidFill>
                  <a:srgbClr val="434343"/>
                </a:solidFill>
              </a:rPr>
              <a:t>Clearly implement- ing and enforcing individual MSLs for each species in such an assemblage is virtually impossible. Instead, species need to be grouped into pragmatically few MSLs, in a way that sustains as much potential productivity as possible, and pre- vents any individual species from being badly depleted. </a:t>
            </a:r>
            <a:endParaRPr sz="900">
              <a:solidFill>
                <a:srgbClr val="434343"/>
              </a:solidFill>
            </a:endParaRPr>
          </a:p>
          <a:p>
            <a:pPr indent="0" lvl="0" marL="0" rtl="0" algn="l">
              <a:lnSpc>
                <a:spcPct val="115000"/>
              </a:lnSpc>
              <a:spcBef>
                <a:spcPts val="0"/>
              </a:spcBef>
              <a:spcAft>
                <a:spcPts val="0"/>
              </a:spcAft>
              <a:buNone/>
            </a:pPr>
            <a:r>
              <a:t/>
            </a:r>
            <a:endParaRPr sz="900">
              <a:solidFill>
                <a:srgbClr val="434343"/>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latin typeface="Calibri"/>
                <a:ea typeface="Calibri"/>
                <a:cs typeface="Calibri"/>
                <a:sym typeface="Calibri"/>
              </a:rPr>
              <a:t>Not the science but the practicality</a:t>
            </a:r>
            <a:endParaRPr>
              <a:solidFill>
                <a:schemeClr val="dk1"/>
              </a:solidFill>
              <a:latin typeface="Calibri"/>
              <a:ea typeface="Calibri"/>
              <a:cs typeface="Calibri"/>
              <a:sym typeface="Calibri"/>
            </a:endParaRPr>
          </a:p>
          <a:p>
            <a:pPr indent="-298450" lvl="1" marL="914400" rtl="0" algn="l">
              <a:lnSpc>
                <a:spcPct val="115000"/>
              </a:lnSpc>
              <a:spcBef>
                <a:spcPts val="0"/>
              </a:spcBef>
              <a:spcAft>
                <a:spcPts val="0"/>
              </a:spcAft>
              <a:buClr>
                <a:schemeClr val="dk1"/>
              </a:buClr>
              <a:buSzPts val="1100"/>
              <a:buChar char="○"/>
            </a:pPr>
            <a:r>
              <a:rPr lang="en">
                <a:solidFill>
                  <a:schemeClr val="dk1"/>
                </a:solidFill>
                <a:latin typeface="Calibri"/>
                <a:ea typeface="Calibri"/>
                <a:cs typeface="Calibri"/>
                <a:sym typeface="Calibri"/>
              </a:rPr>
              <a:t>Complications in asking fishers to have 10 size limits</a:t>
            </a:r>
            <a:endParaRPr>
              <a:solidFill>
                <a:schemeClr val="dk1"/>
              </a:solidFill>
              <a:latin typeface="Calibri"/>
              <a:ea typeface="Calibri"/>
              <a:cs typeface="Calibri"/>
              <a:sym typeface="Calibri"/>
            </a:endParaRPr>
          </a:p>
          <a:p>
            <a:pPr indent="-298450" lvl="1" marL="914400" rtl="0" algn="l">
              <a:lnSpc>
                <a:spcPct val="115000"/>
              </a:lnSpc>
              <a:spcBef>
                <a:spcPts val="0"/>
              </a:spcBef>
              <a:spcAft>
                <a:spcPts val="0"/>
              </a:spcAft>
              <a:buClr>
                <a:schemeClr val="dk1"/>
              </a:buClr>
              <a:buSzPts val="1100"/>
              <a:buChar char="○"/>
            </a:pPr>
            <a:r>
              <a:rPr lang="en">
                <a:solidFill>
                  <a:schemeClr val="dk1"/>
                </a:solidFill>
                <a:latin typeface="Calibri"/>
                <a:ea typeface="Calibri"/>
                <a:cs typeface="Calibri"/>
                <a:sym typeface="Calibri"/>
              </a:rPr>
              <a:t>Implement an average size limit across a group of species</a:t>
            </a:r>
            <a:endParaRPr>
              <a:solidFill>
                <a:schemeClr val="dk1"/>
              </a:solidFill>
              <a:latin typeface="Calibri"/>
              <a:ea typeface="Calibri"/>
              <a:cs typeface="Calibri"/>
              <a:sym typeface="Calibri"/>
            </a:endParaRPr>
          </a:p>
          <a:p>
            <a:pPr indent="-298450" lvl="1" marL="914400" rtl="0" algn="l">
              <a:lnSpc>
                <a:spcPct val="115000"/>
              </a:lnSpc>
              <a:spcBef>
                <a:spcPts val="0"/>
              </a:spcBef>
              <a:spcAft>
                <a:spcPts val="0"/>
              </a:spcAft>
              <a:buClr>
                <a:schemeClr val="dk1"/>
              </a:buClr>
              <a:buSzPts val="1100"/>
              <a:buChar char="○"/>
            </a:pPr>
            <a:r>
              <a:rPr lang="en">
                <a:solidFill>
                  <a:schemeClr val="dk1"/>
                </a:solidFill>
                <a:latin typeface="Calibri"/>
                <a:ea typeface="Calibri"/>
                <a:cs typeface="Calibri"/>
                <a:sym typeface="Calibri"/>
              </a:rPr>
              <a:t>Or mesh size choose one mesh size across many species</a:t>
            </a:r>
            <a:endParaRPr>
              <a:solidFill>
                <a:schemeClr val="dk1"/>
              </a:solidFill>
              <a:latin typeface="Calibri"/>
              <a:ea typeface="Calibri"/>
              <a:cs typeface="Calibri"/>
              <a:sym typeface="Calibri"/>
            </a:endParaRPr>
          </a:p>
          <a:p>
            <a:pPr indent="-298450" lvl="1" marL="914400" rtl="0" algn="l">
              <a:lnSpc>
                <a:spcPct val="115000"/>
              </a:lnSpc>
              <a:spcBef>
                <a:spcPts val="0"/>
              </a:spcBef>
              <a:spcAft>
                <a:spcPts val="0"/>
              </a:spcAft>
              <a:buClr>
                <a:schemeClr val="dk1"/>
              </a:buClr>
              <a:buSzPts val="1100"/>
              <a:buChar char="○"/>
            </a:pPr>
            <a:r>
              <a:rPr lang="en">
                <a:solidFill>
                  <a:schemeClr val="dk1"/>
                </a:solidFill>
                <a:latin typeface="Calibri"/>
                <a:ea typeface="Calibri"/>
                <a:cs typeface="Calibri"/>
                <a:sym typeface="Calibri"/>
              </a:rPr>
              <a:t>Speaks to it from a practical perspective</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900">
              <a:solidFill>
                <a:srgbClr val="434343"/>
              </a:solidFill>
            </a:endParaRPr>
          </a:p>
          <a:p>
            <a:pPr indent="0" lvl="0" marL="0" rtl="0" algn="l">
              <a:lnSpc>
                <a:spcPct val="115000"/>
              </a:lnSpc>
              <a:spcBef>
                <a:spcPts val="0"/>
              </a:spcBef>
              <a:spcAft>
                <a:spcPts val="0"/>
              </a:spcAft>
              <a:buClr>
                <a:schemeClr val="dk1"/>
              </a:buClr>
              <a:buSzPts val="1100"/>
              <a:buFont typeface="Arial"/>
              <a:buNone/>
            </a:pPr>
            <a:r>
              <a:t/>
            </a:r>
            <a:endParaRPr sz="900">
              <a:solidFill>
                <a:srgbClr val="434343"/>
              </a:solidFill>
            </a:endParaRPr>
          </a:p>
          <a:p>
            <a:pPr indent="0" lvl="0" marL="0" rtl="0" algn="l">
              <a:lnSpc>
                <a:spcPct val="115000"/>
              </a:lnSpc>
              <a:spcBef>
                <a:spcPts val="0"/>
              </a:spcBef>
              <a:spcAft>
                <a:spcPts val="0"/>
              </a:spcAft>
              <a:buClr>
                <a:schemeClr val="dk1"/>
              </a:buClr>
              <a:buSzPts val="1100"/>
              <a:buFont typeface="Arial"/>
              <a:buNone/>
            </a:pPr>
            <a:r>
              <a:rPr lang="en" sz="900">
                <a:solidFill>
                  <a:schemeClr val="dk1"/>
                </a:solidFill>
              </a:rPr>
              <a:t>implementing large numbers of species-specific MSLs is impractical </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900">
                <a:solidFill>
                  <a:schemeClr val="dk1"/>
                </a:solidFill>
              </a:rPr>
              <a:t>Clearly implement- ing and enforcing individual MSLs for each species in such an assemblage is virtually impossible. Instead, species need to be grouped into pragmatically few MSLs, in a way that sustains as much potential productivity as possible, and pre- vents any individual species from being badly depleted. </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900">
                <a:solidFill>
                  <a:schemeClr val="dk1"/>
                </a:solidFill>
              </a:rPr>
              <a:t>The multi-species yield-per-recruit model was developed to evalu- ate the trade-offs between yield and species vulnerability, which result from grouping diverse species assemblages into differing numbers of MSLs </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900">
                <a:solidFill>
                  <a:schemeClr val="dk1"/>
                </a:solidFill>
              </a:rPr>
              <a:t>The model proceeds by: </a:t>
            </a:r>
            <a:endParaRPr sz="900">
              <a:solidFill>
                <a:schemeClr val="dk1"/>
              </a:solidFill>
            </a:endParaRPr>
          </a:p>
          <a:p>
            <a:pPr indent="-285750" lvl="0" marL="457200" rtl="0" algn="l">
              <a:lnSpc>
                <a:spcPct val="115000"/>
              </a:lnSpc>
              <a:spcBef>
                <a:spcPts val="1200"/>
              </a:spcBef>
              <a:spcAft>
                <a:spcPts val="0"/>
              </a:spcAft>
              <a:buClr>
                <a:schemeClr val="dk1"/>
              </a:buClr>
              <a:buSzPts val="900"/>
              <a:buAutoNum type="arabicPeriod"/>
            </a:pPr>
            <a:r>
              <a:rPr lang="en" sz="900">
                <a:solidFill>
                  <a:schemeClr val="dk1"/>
                </a:solidFill>
              </a:rPr>
              <a:t>First estimating the MSL for each species in the assemblage being analysed in order to optimize that species’ long-term sustainable yield and reproductive potential (SPR).</a:t>
            </a:r>
            <a:endParaRPr sz="900">
              <a:solidFill>
                <a:schemeClr val="dk1"/>
              </a:solidFill>
            </a:endParaRPr>
          </a:p>
          <a:p>
            <a:pPr indent="-285750" lvl="0" marL="457200" rtl="0" algn="l">
              <a:lnSpc>
                <a:spcPct val="115000"/>
              </a:lnSpc>
              <a:spcBef>
                <a:spcPts val="0"/>
              </a:spcBef>
              <a:spcAft>
                <a:spcPts val="0"/>
              </a:spcAft>
              <a:buClr>
                <a:schemeClr val="dk1"/>
              </a:buClr>
              <a:buSzPts val="900"/>
              <a:buAutoNum type="arabicPeriod"/>
            </a:pPr>
            <a:r>
              <a:rPr lang="en" sz="900">
                <a:solidFill>
                  <a:schemeClr val="dk1"/>
                </a:solidFill>
              </a:rPr>
              <a:t>The species-specific MSLs are then grouped into all the possible number of groupings. In this case, from 1 to 96, because there are 96 species in the analysis (see below). Groupings are initially formed using the similarity of the species-specific MSLs, with the overall MSL for each group being set to the average of the species-specific MSLs in that group. For example, if there are five species in a group with individual species-specific MSLs of 30, 35, 40, 40, 45 cm, the MSL for that group will be 38 cm.</a:t>
            </a:r>
            <a:endParaRPr sz="900">
              <a:solidFill>
                <a:schemeClr val="dk1"/>
              </a:solidFill>
            </a:endParaRPr>
          </a:p>
          <a:p>
            <a:pPr indent="-285750" lvl="0" marL="457200" rtl="0" algn="l">
              <a:lnSpc>
                <a:spcPct val="115000"/>
              </a:lnSpc>
              <a:spcBef>
                <a:spcPts val="0"/>
              </a:spcBef>
              <a:spcAft>
                <a:spcPts val="0"/>
              </a:spcAft>
              <a:buClr>
                <a:schemeClr val="dk1"/>
              </a:buClr>
              <a:buSzPts val="900"/>
              <a:buAutoNum type="arabicPeriod"/>
            </a:pPr>
            <a:r>
              <a:rPr lang="en" sz="900">
                <a:solidFill>
                  <a:schemeClr val="dk1"/>
                </a:solidFill>
              </a:rPr>
              <a:t>In the next step, the model adjusts the average MSL for each group so as to optimise the expected yield from each group by giving greater weight to the most productive and abundant species in each group.</a:t>
            </a:r>
            <a:endParaRPr sz="900">
              <a:solidFill>
                <a:schemeClr val="dk1"/>
              </a:solidFill>
            </a:endParaRPr>
          </a:p>
          <a:p>
            <a:pPr indent="-285750" lvl="0" marL="457200" rtl="0" algn="l">
              <a:lnSpc>
                <a:spcPct val="115000"/>
              </a:lnSpc>
              <a:spcBef>
                <a:spcPts val="0"/>
              </a:spcBef>
              <a:spcAft>
                <a:spcPts val="0"/>
              </a:spcAft>
              <a:buClr>
                <a:schemeClr val="dk1"/>
              </a:buClr>
              <a:buSzPts val="900"/>
              <a:buAutoNum type="arabicPeriod"/>
            </a:pPr>
            <a:r>
              <a:rPr lang="en" sz="900">
                <a:solidFill>
                  <a:schemeClr val="dk1"/>
                </a:solidFill>
              </a:rPr>
              <a:t>Finally, the MSLs for each group are optimised for ease of implementation by being rounded to the nearest 5 cm, and any resulting change in yield, caused by the final rounding, is estimated (but is usually very small). </a:t>
            </a:r>
            <a:endParaRPr sz="900">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sz="900">
              <a:solidFill>
                <a:srgbClr val="434343"/>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1046c1b161f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1046c1b161f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104884144d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104884144d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10477f57591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10477f57591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900">
                <a:solidFill>
                  <a:srgbClr val="434343"/>
                </a:solidFill>
              </a:rPr>
              <a:t>Clearly implement- ing and enforcing individual MSLs for each species in such an assemblage is virtually impossible. Instead, species need to be grouped into pragmatically few MSLs, in a way that sustains as much potential productivity as possible, and pre- vents any individual species from being badly depleted. </a:t>
            </a:r>
            <a:endParaRPr sz="900">
              <a:solidFill>
                <a:srgbClr val="434343"/>
              </a:solidFill>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1048ae7e4bc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1048ae7e4bc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00517C"/>
        </a:solidFill>
      </p:bgPr>
    </p:bg>
    <p:spTree>
      <p:nvGrpSpPr>
        <p:cNvPr id="8" name="Shape 8"/>
        <p:cNvGrpSpPr/>
        <p:nvPr/>
      </p:nvGrpSpPr>
      <p:grpSpPr>
        <a:xfrm>
          <a:off x="0" y="0"/>
          <a:ext cx="0" cy="0"/>
          <a:chOff x="0" y="0"/>
          <a:chExt cx="0" cy="0"/>
        </a:xfrm>
      </p:grpSpPr>
      <p:sp>
        <p:nvSpPr>
          <p:cNvPr id="9" name="Google Shape;9;p2"/>
          <p:cNvSpPr txBox="1"/>
          <p:nvPr>
            <p:ph type="ctrTitle"/>
          </p:nvPr>
        </p:nvSpPr>
        <p:spPr>
          <a:xfrm>
            <a:off x="1368000" y="1340500"/>
            <a:ext cx="6408000" cy="2052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7200">
                <a:solidFill>
                  <a:schemeClr val="lt1"/>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0" name="Google Shape;10;p2"/>
          <p:cNvSpPr txBox="1"/>
          <p:nvPr>
            <p:ph idx="1" type="subTitle"/>
          </p:nvPr>
        </p:nvSpPr>
        <p:spPr>
          <a:xfrm>
            <a:off x="2199750" y="3303975"/>
            <a:ext cx="47445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Clr>
                <a:schemeClr val="dk1"/>
              </a:buClr>
              <a:buSzPts val="2800"/>
              <a:buNone/>
              <a:defRPr sz="2800">
                <a:solidFill>
                  <a:schemeClr val="dk1"/>
                </a:solidFill>
              </a:defRPr>
            </a:lvl2pPr>
            <a:lvl3pPr lvl="2" algn="ctr">
              <a:lnSpc>
                <a:spcPct val="100000"/>
              </a:lnSpc>
              <a:spcBef>
                <a:spcPts val="0"/>
              </a:spcBef>
              <a:spcAft>
                <a:spcPts val="0"/>
              </a:spcAft>
              <a:buClr>
                <a:schemeClr val="dk1"/>
              </a:buClr>
              <a:buSzPts val="2800"/>
              <a:buNone/>
              <a:defRPr sz="2800">
                <a:solidFill>
                  <a:schemeClr val="dk1"/>
                </a:solidFill>
              </a:defRPr>
            </a:lvl3pPr>
            <a:lvl4pPr lvl="3" algn="ctr">
              <a:lnSpc>
                <a:spcPct val="100000"/>
              </a:lnSpc>
              <a:spcBef>
                <a:spcPts val="0"/>
              </a:spcBef>
              <a:spcAft>
                <a:spcPts val="0"/>
              </a:spcAft>
              <a:buClr>
                <a:schemeClr val="dk1"/>
              </a:buClr>
              <a:buSzPts val="2800"/>
              <a:buNone/>
              <a:defRPr sz="2800">
                <a:solidFill>
                  <a:schemeClr val="dk1"/>
                </a:solidFill>
              </a:defRPr>
            </a:lvl4pPr>
            <a:lvl5pPr lvl="4" algn="ctr">
              <a:lnSpc>
                <a:spcPct val="100000"/>
              </a:lnSpc>
              <a:spcBef>
                <a:spcPts val="0"/>
              </a:spcBef>
              <a:spcAft>
                <a:spcPts val="0"/>
              </a:spcAft>
              <a:buClr>
                <a:schemeClr val="dk1"/>
              </a:buClr>
              <a:buSzPts val="2800"/>
              <a:buNone/>
              <a:defRPr sz="2800">
                <a:solidFill>
                  <a:schemeClr val="dk1"/>
                </a:solidFill>
              </a:defRPr>
            </a:lvl5pPr>
            <a:lvl6pPr lvl="5" algn="ctr">
              <a:lnSpc>
                <a:spcPct val="100000"/>
              </a:lnSpc>
              <a:spcBef>
                <a:spcPts val="0"/>
              </a:spcBef>
              <a:spcAft>
                <a:spcPts val="0"/>
              </a:spcAft>
              <a:buClr>
                <a:schemeClr val="dk1"/>
              </a:buClr>
              <a:buSzPts val="2800"/>
              <a:buNone/>
              <a:defRPr sz="2800">
                <a:solidFill>
                  <a:schemeClr val="dk1"/>
                </a:solidFill>
              </a:defRPr>
            </a:lvl6pPr>
            <a:lvl7pPr lvl="6" algn="ctr">
              <a:lnSpc>
                <a:spcPct val="100000"/>
              </a:lnSpc>
              <a:spcBef>
                <a:spcPts val="0"/>
              </a:spcBef>
              <a:spcAft>
                <a:spcPts val="0"/>
              </a:spcAft>
              <a:buClr>
                <a:schemeClr val="dk1"/>
              </a:buClr>
              <a:buSzPts val="2800"/>
              <a:buNone/>
              <a:defRPr sz="2800">
                <a:solidFill>
                  <a:schemeClr val="dk1"/>
                </a:solidFill>
              </a:defRPr>
            </a:lvl7pPr>
            <a:lvl8pPr lvl="7" algn="ctr">
              <a:lnSpc>
                <a:spcPct val="100000"/>
              </a:lnSpc>
              <a:spcBef>
                <a:spcPts val="0"/>
              </a:spcBef>
              <a:spcAft>
                <a:spcPts val="0"/>
              </a:spcAft>
              <a:buClr>
                <a:schemeClr val="dk1"/>
              </a:buClr>
              <a:buSzPts val="2800"/>
              <a:buNone/>
              <a:defRPr sz="2800">
                <a:solidFill>
                  <a:schemeClr val="dk1"/>
                </a:solidFill>
              </a:defRPr>
            </a:lvl8pPr>
            <a:lvl9pPr lvl="8" algn="ctr">
              <a:lnSpc>
                <a:spcPct val="100000"/>
              </a:lnSpc>
              <a:spcBef>
                <a:spcPts val="0"/>
              </a:spcBef>
              <a:spcAft>
                <a:spcPts val="0"/>
              </a:spcAft>
              <a:buClr>
                <a:schemeClr val="dk1"/>
              </a:buClr>
              <a:buSzPts val="2800"/>
              <a:buNone/>
              <a:defRPr sz="2800">
                <a:solidFill>
                  <a:schemeClr val="dk1"/>
                </a:solidFill>
              </a:defRPr>
            </a:lvl9pPr>
          </a:lstStyle>
          <a:p/>
        </p:txBody>
      </p:sp>
      <p:sp>
        <p:nvSpPr>
          <p:cNvPr id="11" name="Google Shape;11;p2"/>
          <p:cNvSpPr/>
          <p:nvPr/>
        </p:nvSpPr>
        <p:spPr>
          <a:xfrm>
            <a:off x="1889925" y="1022525"/>
            <a:ext cx="5364129" cy="2991307"/>
          </a:xfrm>
          <a:custGeom>
            <a:rect b="b" l="l" r="r" t="t"/>
            <a:pathLst>
              <a:path extrusionOk="0" fill="none" h="84542" w="151604">
                <a:moveTo>
                  <a:pt x="151603" y="64704"/>
                </a:moveTo>
                <a:lnTo>
                  <a:pt x="151603" y="84541"/>
                </a:lnTo>
                <a:lnTo>
                  <a:pt x="0" y="84541"/>
                </a:lnTo>
                <a:lnTo>
                  <a:pt x="0" y="0"/>
                </a:lnTo>
                <a:lnTo>
                  <a:pt x="75397" y="0"/>
                </a:lnTo>
              </a:path>
            </a:pathLst>
          </a:custGeom>
          <a:noFill/>
          <a:ln cap="flat" cmpd="sng" w="38100">
            <a:solidFill>
              <a:schemeClr val="lt1"/>
            </a:solidFill>
            <a:prstDash val="solid"/>
            <a:miter lim="23814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rgbClr val="00517C"/>
        </a:solidFill>
      </p:bgPr>
    </p:bg>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1518425"/>
            <a:ext cx="8520600" cy="1963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2000"/>
              <a:buNone/>
              <a:defRPr sz="7200">
                <a:solidFill>
                  <a:schemeClr val="lt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0" name="Google Shape;50;p11"/>
          <p:cNvSpPr txBox="1"/>
          <p:nvPr>
            <p:ph idx="1" type="subTitle"/>
          </p:nvPr>
        </p:nvSpPr>
        <p:spPr>
          <a:xfrm>
            <a:off x="2142150" y="3358025"/>
            <a:ext cx="4859700" cy="1170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600">
                <a:solidFill>
                  <a:schemeClr val="lt1"/>
                </a:solidFill>
              </a:defRPr>
            </a:lvl1pPr>
            <a:lvl2pPr lvl="1" algn="l">
              <a:lnSpc>
                <a:spcPct val="100000"/>
              </a:lnSpc>
              <a:spcBef>
                <a:spcPts val="1600"/>
              </a:spcBef>
              <a:spcAft>
                <a:spcPts val="0"/>
              </a:spcAft>
              <a:buSzPts val="1400"/>
              <a:buNone/>
              <a:defRPr sz="1600">
                <a:solidFill>
                  <a:schemeClr val="lt1"/>
                </a:solidFill>
              </a:defRPr>
            </a:lvl2pPr>
            <a:lvl3pPr lvl="2" algn="l">
              <a:lnSpc>
                <a:spcPct val="100000"/>
              </a:lnSpc>
              <a:spcBef>
                <a:spcPts val="1600"/>
              </a:spcBef>
              <a:spcAft>
                <a:spcPts val="0"/>
              </a:spcAft>
              <a:buSzPts val="1400"/>
              <a:buNone/>
              <a:defRPr sz="1600">
                <a:solidFill>
                  <a:schemeClr val="lt1"/>
                </a:solidFill>
              </a:defRPr>
            </a:lvl3pPr>
            <a:lvl4pPr lvl="3" algn="l">
              <a:lnSpc>
                <a:spcPct val="100000"/>
              </a:lnSpc>
              <a:spcBef>
                <a:spcPts val="1600"/>
              </a:spcBef>
              <a:spcAft>
                <a:spcPts val="0"/>
              </a:spcAft>
              <a:buSzPts val="1400"/>
              <a:buNone/>
              <a:defRPr sz="1600">
                <a:solidFill>
                  <a:schemeClr val="lt1"/>
                </a:solidFill>
              </a:defRPr>
            </a:lvl4pPr>
            <a:lvl5pPr lvl="4" algn="l">
              <a:lnSpc>
                <a:spcPct val="100000"/>
              </a:lnSpc>
              <a:spcBef>
                <a:spcPts val="1600"/>
              </a:spcBef>
              <a:spcAft>
                <a:spcPts val="0"/>
              </a:spcAft>
              <a:buSzPts val="1400"/>
              <a:buNone/>
              <a:defRPr sz="1600">
                <a:solidFill>
                  <a:schemeClr val="lt1"/>
                </a:solidFill>
              </a:defRPr>
            </a:lvl5pPr>
            <a:lvl6pPr lvl="5" algn="l">
              <a:lnSpc>
                <a:spcPct val="100000"/>
              </a:lnSpc>
              <a:spcBef>
                <a:spcPts val="1600"/>
              </a:spcBef>
              <a:spcAft>
                <a:spcPts val="0"/>
              </a:spcAft>
              <a:buSzPts val="1400"/>
              <a:buNone/>
              <a:defRPr sz="1600">
                <a:solidFill>
                  <a:schemeClr val="lt1"/>
                </a:solidFill>
              </a:defRPr>
            </a:lvl6pPr>
            <a:lvl7pPr lvl="6" algn="l">
              <a:lnSpc>
                <a:spcPct val="100000"/>
              </a:lnSpc>
              <a:spcBef>
                <a:spcPts val="1600"/>
              </a:spcBef>
              <a:spcAft>
                <a:spcPts val="0"/>
              </a:spcAft>
              <a:buSzPts val="1400"/>
              <a:buNone/>
              <a:defRPr sz="1600">
                <a:solidFill>
                  <a:schemeClr val="lt1"/>
                </a:solidFill>
              </a:defRPr>
            </a:lvl7pPr>
            <a:lvl8pPr lvl="7" algn="l">
              <a:lnSpc>
                <a:spcPct val="100000"/>
              </a:lnSpc>
              <a:spcBef>
                <a:spcPts val="1600"/>
              </a:spcBef>
              <a:spcAft>
                <a:spcPts val="0"/>
              </a:spcAft>
              <a:buSzPts val="1400"/>
              <a:buNone/>
              <a:defRPr sz="1600">
                <a:solidFill>
                  <a:schemeClr val="lt1"/>
                </a:solidFill>
              </a:defRPr>
            </a:lvl8pPr>
            <a:lvl9pPr lvl="8" algn="l">
              <a:lnSpc>
                <a:spcPct val="100000"/>
              </a:lnSpc>
              <a:spcBef>
                <a:spcPts val="1600"/>
              </a:spcBef>
              <a:spcAft>
                <a:spcPts val="1600"/>
              </a:spcAft>
              <a:buSzPts val="1400"/>
              <a:buNone/>
              <a:defRPr sz="1600">
                <a:solidFill>
                  <a:schemeClr val="lt1"/>
                </a:solidFill>
              </a:defRPr>
            </a:lvl9pPr>
          </a:lstStyle>
          <a:p/>
        </p:txBody>
      </p:sp>
      <p:sp>
        <p:nvSpPr>
          <p:cNvPr id="51" name="Google Shape;51;p11"/>
          <p:cNvSpPr/>
          <p:nvPr/>
        </p:nvSpPr>
        <p:spPr>
          <a:xfrm>
            <a:off x="1957938" y="1843163"/>
            <a:ext cx="5228133" cy="2066766"/>
          </a:xfrm>
          <a:custGeom>
            <a:rect b="b" l="l" r="r" t="t"/>
            <a:pathLst>
              <a:path extrusionOk="0" fill="none" h="59941" w="151628">
                <a:moveTo>
                  <a:pt x="61918" y="0"/>
                </a:moveTo>
                <a:lnTo>
                  <a:pt x="151628" y="0"/>
                </a:lnTo>
                <a:lnTo>
                  <a:pt x="151628" y="39294"/>
                </a:lnTo>
                <a:lnTo>
                  <a:pt x="1" y="39294"/>
                </a:lnTo>
                <a:lnTo>
                  <a:pt x="1" y="59941"/>
                </a:lnTo>
              </a:path>
            </a:pathLst>
          </a:custGeom>
          <a:noFill/>
          <a:ln cap="flat" cmpd="sng" w="38100">
            <a:solidFill>
              <a:schemeClr val="lt1"/>
            </a:solidFill>
            <a:prstDash val="solid"/>
            <a:miter lim="23814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11">
    <p:bg>
      <p:bgPr>
        <a:solidFill>
          <a:srgbClr val="00517C"/>
        </a:solidFill>
      </p:bgPr>
    </p:bg>
    <p:spTree>
      <p:nvGrpSpPr>
        <p:cNvPr id="52" name="Shape 52"/>
        <p:cNvGrpSpPr/>
        <p:nvPr/>
      </p:nvGrpSpPr>
      <p:grpSpPr>
        <a:xfrm>
          <a:off x="0" y="0"/>
          <a:ext cx="0" cy="0"/>
          <a:chOff x="0" y="0"/>
          <a:chExt cx="0" cy="0"/>
        </a:xfrm>
      </p:grpSpPr>
      <p:sp>
        <p:nvSpPr>
          <p:cNvPr id="53" name="Google Shape;53;p12"/>
          <p:cNvSpPr txBox="1"/>
          <p:nvPr>
            <p:ph type="title"/>
          </p:nvPr>
        </p:nvSpPr>
        <p:spPr>
          <a:xfrm>
            <a:off x="5262075" y="1080800"/>
            <a:ext cx="2798700" cy="76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6000"/>
              <a:buNone/>
              <a:defRPr sz="4000">
                <a:solidFill>
                  <a:schemeClr val="lt1"/>
                </a:solidFill>
              </a:defRPr>
            </a:lvl1pPr>
            <a:lvl2pPr lvl="1" algn="r">
              <a:lnSpc>
                <a:spcPct val="100000"/>
              </a:lnSpc>
              <a:spcBef>
                <a:spcPts val="0"/>
              </a:spcBef>
              <a:spcAft>
                <a:spcPts val="0"/>
              </a:spcAft>
              <a:buSzPts val="6000"/>
              <a:buNone/>
              <a:defRPr sz="6000"/>
            </a:lvl2pPr>
            <a:lvl3pPr lvl="2" algn="r">
              <a:lnSpc>
                <a:spcPct val="100000"/>
              </a:lnSpc>
              <a:spcBef>
                <a:spcPts val="0"/>
              </a:spcBef>
              <a:spcAft>
                <a:spcPts val="0"/>
              </a:spcAft>
              <a:buSzPts val="6000"/>
              <a:buNone/>
              <a:defRPr sz="6000"/>
            </a:lvl3pPr>
            <a:lvl4pPr lvl="3" algn="r">
              <a:lnSpc>
                <a:spcPct val="100000"/>
              </a:lnSpc>
              <a:spcBef>
                <a:spcPts val="0"/>
              </a:spcBef>
              <a:spcAft>
                <a:spcPts val="0"/>
              </a:spcAft>
              <a:buSzPts val="6000"/>
              <a:buNone/>
              <a:defRPr sz="6000"/>
            </a:lvl4pPr>
            <a:lvl5pPr lvl="4" algn="r">
              <a:lnSpc>
                <a:spcPct val="100000"/>
              </a:lnSpc>
              <a:spcBef>
                <a:spcPts val="0"/>
              </a:spcBef>
              <a:spcAft>
                <a:spcPts val="0"/>
              </a:spcAft>
              <a:buSzPts val="6000"/>
              <a:buNone/>
              <a:defRPr sz="6000"/>
            </a:lvl5pPr>
            <a:lvl6pPr lvl="5" algn="r">
              <a:lnSpc>
                <a:spcPct val="100000"/>
              </a:lnSpc>
              <a:spcBef>
                <a:spcPts val="0"/>
              </a:spcBef>
              <a:spcAft>
                <a:spcPts val="0"/>
              </a:spcAft>
              <a:buSzPts val="6000"/>
              <a:buNone/>
              <a:defRPr sz="6000"/>
            </a:lvl6pPr>
            <a:lvl7pPr lvl="6" algn="r">
              <a:lnSpc>
                <a:spcPct val="100000"/>
              </a:lnSpc>
              <a:spcBef>
                <a:spcPts val="0"/>
              </a:spcBef>
              <a:spcAft>
                <a:spcPts val="0"/>
              </a:spcAft>
              <a:buSzPts val="6000"/>
              <a:buNone/>
              <a:defRPr sz="6000"/>
            </a:lvl7pPr>
            <a:lvl8pPr lvl="7" algn="r">
              <a:lnSpc>
                <a:spcPct val="100000"/>
              </a:lnSpc>
              <a:spcBef>
                <a:spcPts val="0"/>
              </a:spcBef>
              <a:spcAft>
                <a:spcPts val="0"/>
              </a:spcAft>
              <a:buSzPts val="6000"/>
              <a:buNone/>
              <a:defRPr sz="6000"/>
            </a:lvl8pPr>
            <a:lvl9pPr lvl="8" algn="r">
              <a:lnSpc>
                <a:spcPct val="100000"/>
              </a:lnSpc>
              <a:spcBef>
                <a:spcPts val="0"/>
              </a:spcBef>
              <a:spcAft>
                <a:spcPts val="0"/>
              </a:spcAft>
              <a:buSzPts val="6000"/>
              <a:buNone/>
              <a:defRPr sz="6000"/>
            </a:lvl9pPr>
          </a:lstStyle>
          <a:p/>
        </p:txBody>
      </p:sp>
      <p:sp>
        <p:nvSpPr>
          <p:cNvPr id="54" name="Google Shape;54;p12"/>
          <p:cNvSpPr txBox="1"/>
          <p:nvPr>
            <p:ph idx="1" type="subTitle"/>
          </p:nvPr>
        </p:nvSpPr>
        <p:spPr>
          <a:xfrm>
            <a:off x="5262075" y="1695200"/>
            <a:ext cx="2798700" cy="657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600">
                <a:solidFill>
                  <a:schemeClr val="lt1"/>
                </a:solidFill>
              </a:defRPr>
            </a:lvl1pPr>
            <a:lvl2pPr lvl="1" algn="ctr">
              <a:lnSpc>
                <a:spcPct val="100000"/>
              </a:lnSpc>
              <a:spcBef>
                <a:spcPts val="1600"/>
              </a:spcBef>
              <a:spcAft>
                <a:spcPts val="0"/>
              </a:spcAft>
              <a:buSzPts val="1400"/>
              <a:buNone/>
              <a:defRPr sz="1600">
                <a:solidFill>
                  <a:schemeClr val="lt1"/>
                </a:solidFill>
              </a:defRPr>
            </a:lvl2pPr>
            <a:lvl3pPr lvl="2" algn="ctr">
              <a:lnSpc>
                <a:spcPct val="100000"/>
              </a:lnSpc>
              <a:spcBef>
                <a:spcPts val="1600"/>
              </a:spcBef>
              <a:spcAft>
                <a:spcPts val="0"/>
              </a:spcAft>
              <a:buSzPts val="1400"/>
              <a:buNone/>
              <a:defRPr sz="1600">
                <a:solidFill>
                  <a:schemeClr val="lt1"/>
                </a:solidFill>
              </a:defRPr>
            </a:lvl3pPr>
            <a:lvl4pPr lvl="3" algn="ctr">
              <a:lnSpc>
                <a:spcPct val="100000"/>
              </a:lnSpc>
              <a:spcBef>
                <a:spcPts val="1600"/>
              </a:spcBef>
              <a:spcAft>
                <a:spcPts val="0"/>
              </a:spcAft>
              <a:buSzPts val="1400"/>
              <a:buNone/>
              <a:defRPr sz="1600">
                <a:solidFill>
                  <a:schemeClr val="lt1"/>
                </a:solidFill>
              </a:defRPr>
            </a:lvl4pPr>
            <a:lvl5pPr lvl="4" algn="ctr">
              <a:lnSpc>
                <a:spcPct val="100000"/>
              </a:lnSpc>
              <a:spcBef>
                <a:spcPts val="1600"/>
              </a:spcBef>
              <a:spcAft>
                <a:spcPts val="0"/>
              </a:spcAft>
              <a:buSzPts val="1400"/>
              <a:buNone/>
              <a:defRPr sz="1600">
                <a:solidFill>
                  <a:schemeClr val="lt1"/>
                </a:solidFill>
              </a:defRPr>
            </a:lvl5pPr>
            <a:lvl6pPr lvl="5" algn="ctr">
              <a:lnSpc>
                <a:spcPct val="100000"/>
              </a:lnSpc>
              <a:spcBef>
                <a:spcPts val="1600"/>
              </a:spcBef>
              <a:spcAft>
                <a:spcPts val="0"/>
              </a:spcAft>
              <a:buSzPts val="1400"/>
              <a:buNone/>
              <a:defRPr sz="1600">
                <a:solidFill>
                  <a:schemeClr val="lt1"/>
                </a:solidFill>
              </a:defRPr>
            </a:lvl6pPr>
            <a:lvl7pPr lvl="6" algn="ctr">
              <a:lnSpc>
                <a:spcPct val="100000"/>
              </a:lnSpc>
              <a:spcBef>
                <a:spcPts val="1600"/>
              </a:spcBef>
              <a:spcAft>
                <a:spcPts val="0"/>
              </a:spcAft>
              <a:buSzPts val="1400"/>
              <a:buNone/>
              <a:defRPr sz="1600">
                <a:solidFill>
                  <a:schemeClr val="lt1"/>
                </a:solidFill>
              </a:defRPr>
            </a:lvl7pPr>
            <a:lvl8pPr lvl="7" algn="ctr">
              <a:lnSpc>
                <a:spcPct val="100000"/>
              </a:lnSpc>
              <a:spcBef>
                <a:spcPts val="1600"/>
              </a:spcBef>
              <a:spcAft>
                <a:spcPts val="0"/>
              </a:spcAft>
              <a:buSzPts val="1400"/>
              <a:buNone/>
              <a:defRPr sz="1600">
                <a:solidFill>
                  <a:schemeClr val="lt1"/>
                </a:solidFill>
              </a:defRPr>
            </a:lvl8pPr>
            <a:lvl9pPr lvl="8" algn="ctr">
              <a:lnSpc>
                <a:spcPct val="100000"/>
              </a:lnSpc>
              <a:spcBef>
                <a:spcPts val="1600"/>
              </a:spcBef>
              <a:spcAft>
                <a:spcPts val="1600"/>
              </a:spcAft>
              <a:buSzPts val="1400"/>
              <a:buNone/>
              <a:defRPr sz="1600">
                <a:solidFill>
                  <a:schemeClr val="lt1"/>
                </a:solidFill>
              </a:defRPr>
            </a:lvl9pPr>
          </a:lstStyle>
          <a:p/>
        </p:txBody>
      </p:sp>
      <p:sp>
        <p:nvSpPr>
          <p:cNvPr id="55" name="Google Shape;55;p12"/>
          <p:cNvSpPr txBox="1"/>
          <p:nvPr>
            <p:ph idx="2" type="title"/>
          </p:nvPr>
        </p:nvSpPr>
        <p:spPr>
          <a:xfrm>
            <a:off x="1283850" y="1080800"/>
            <a:ext cx="2798700" cy="76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6000"/>
              <a:buNone/>
              <a:defRPr sz="4000">
                <a:solidFill>
                  <a:schemeClr val="lt1"/>
                </a:solidFill>
              </a:defRPr>
            </a:lvl1pPr>
            <a:lvl2pPr lvl="1" algn="r">
              <a:lnSpc>
                <a:spcPct val="100000"/>
              </a:lnSpc>
              <a:spcBef>
                <a:spcPts val="0"/>
              </a:spcBef>
              <a:spcAft>
                <a:spcPts val="0"/>
              </a:spcAft>
              <a:buSzPts val="6000"/>
              <a:buNone/>
              <a:defRPr sz="6000"/>
            </a:lvl2pPr>
            <a:lvl3pPr lvl="2" algn="r">
              <a:lnSpc>
                <a:spcPct val="100000"/>
              </a:lnSpc>
              <a:spcBef>
                <a:spcPts val="0"/>
              </a:spcBef>
              <a:spcAft>
                <a:spcPts val="0"/>
              </a:spcAft>
              <a:buSzPts val="6000"/>
              <a:buNone/>
              <a:defRPr sz="6000"/>
            </a:lvl3pPr>
            <a:lvl4pPr lvl="3" algn="r">
              <a:lnSpc>
                <a:spcPct val="100000"/>
              </a:lnSpc>
              <a:spcBef>
                <a:spcPts val="0"/>
              </a:spcBef>
              <a:spcAft>
                <a:spcPts val="0"/>
              </a:spcAft>
              <a:buSzPts val="6000"/>
              <a:buNone/>
              <a:defRPr sz="6000"/>
            </a:lvl4pPr>
            <a:lvl5pPr lvl="4" algn="r">
              <a:lnSpc>
                <a:spcPct val="100000"/>
              </a:lnSpc>
              <a:spcBef>
                <a:spcPts val="0"/>
              </a:spcBef>
              <a:spcAft>
                <a:spcPts val="0"/>
              </a:spcAft>
              <a:buSzPts val="6000"/>
              <a:buNone/>
              <a:defRPr sz="6000"/>
            </a:lvl5pPr>
            <a:lvl6pPr lvl="5" algn="r">
              <a:lnSpc>
                <a:spcPct val="100000"/>
              </a:lnSpc>
              <a:spcBef>
                <a:spcPts val="0"/>
              </a:spcBef>
              <a:spcAft>
                <a:spcPts val="0"/>
              </a:spcAft>
              <a:buSzPts val="6000"/>
              <a:buNone/>
              <a:defRPr sz="6000"/>
            </a:lvl6pPr>
            <a:lvl7pPr lvl="6" algn="r">
              <a:lnSpc>
                <a:spcPct val="100000"/>
              </a:lnSpc>
              <a:spcBef>
                <a:spcPts val="0"/>
              </a:spcBef>
              <a:spcAft>
                <a:spcPts val="0"/>
              </a:spcAft>
              <a:buSzPts val="6000"/>
              <a:buNone/>
              <a:defRPr sz="6000"/>
            </a:lvl7pPr>
            <a:lvl8pPr lvl="7" algn="r">
              <a:lnSpc>
                <a:spcPct val="100000"/>
              </a:lnSpc>
              <a:spcBef>
                <a:spcPts val="0"/>
              </a:spcBef>
              <a:spcAft>
                <a:spcPts val="0"/>
              </a:spcAft>
              <a:buSzPts val="6000"/>
              <a:buNone/>
              <a:defRPr sz="6000"/>
            </a:lvl8pPr>
            <a:lvl9pPr lvl="8" algn="r">
              <a:lnSpc>
                <a:spcPct val="100000"/>
              </a:lnSpc>
              <a:spcBef>
                <a:spcPts val="0"/>
              </a:spcBef>
              <a:spcAft>
                <a:spcPts val="0"/>
              </a:spcAft>
              <a:buSzPts val="6000"/>
              <a:buNone/>
              <a:defRPr sz="6000"/>
            </a:lvl9pPr>
          </a:lstStyle>
          <a:p/>
        </p:txBody>
      </p:sp>
      <p:sp>
        <p:nvSpPr>
          <p:cNvPr id="56" name="Google Shape;56;p12"/>
          <p:cNvSpPr txBox="1"/>
          <p:nvPr>
            <p:ph idx="3" type="subTitle"/>
          </p:nvPr>
        </p:nvSpPr>
        <p:spPr>
          <a:xfrm>
            <a:off x="1284050" y="1695200"/>
            <a:ext cx="2798700" cy="657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600">
                <a:solidFill>
                  <a:schemeClr val="lt1"/>
                </a:solidFill>
              </a:defRPr>
            </a:lvl1pPr>
            <a:lvl2pPr lvl="1" algn="ctr">
              <a:lnSpc>
                <a:spcPct val="100000"/>
              </a:lnSpc>
              <a:spcBef>
                <a:spcPts val="1600"/>
              </a:spcBef>
              <a:spcAft>
                <a:spcPts val="0"/>
              </a:spcAft>
              <a:buSzPts val="1400"/>
              <a:buNone/>
              <a:defRPr sz="1600">
                <a:solidFill>
                  <a:schemeClr val="lt1"/>
                </a:solidFill>
              </a:defRPr>
            </a:lvl2pPr>
            <a:lvl3pPr lvl="2" algn="ctr">
              <a:lnSpc>
                <a:spcPct val="100000"/>
              </a:lnSpc>
              <a:spcBef>
                <a:spcPts val="1600"/>
              </a:spcBef>
              <a:spcAft>
                <a:spcPts val="0"/>
              </a:spcAft>
              <a:buSzPts val="1400"/>
              <a:buNone/>
              <a:defRPr sz="1600">
                <a:solidFill>
                  <a:schemeClr val="lt1"/>
                </a:solidFill>
              </a:defRPr>
            </a:lvl3pPr>
            <a:lvl4pPr lvl="3" algn="ctr">
              <a:lnSpc>
                <a:spcPct val="100000"/>
              </a:lnSpc>
              <a:spcBef>
                <a:spcPts val="1600"/>
              </a:spcBef>
              <a:spcAft>
                <a:spcPts val="0"/>
              </a:spcAft>
              <a:buSzPts val="1400"/>
              <a:buNone/>
              <a:defRPr sz="1600">
                <a:solidFill>
                  <a:schemeClr val="lt1"/>
                </a:solidFill>
              </a:defRPr>
            </a:lvl4pPr>
            <a:lvl5pPr lvl="4" algn="ctr">
              <a:lnSpc>
                <a:spcPct val="100000"/>
              </a:lnSpc>
              <a:spcBef>
                <a:spcPts val="1600"/>
              </a:spcBef>
              <a:spcAft>
                <a:spcPts val="0"/>
              </a:spcAft>
              <a:buSzPts val="1400"/>
              <a:buNone/>
              <a:defRPr sz="1600">
                <a:solidFill>
                  <a:schemeClr val="lt1"/>
                </a:solidFill>
              </a:defRPr>
            </a:lvl5pPr>
            <a:lvl6pPr lvl="5" algn="ctr">
              <a:lnSpc>
                <a:spcPct val="100000"/>
              </a:lnSpc>
              <a:spcBef>
                <a:spcPts val="1600"/>
              </a:spcBef>
              <a:spcAft>
                <a:spcPts val="0"/>
              </a:spcAft>
              <a:buSzPts val="1400"/>
              <a:buNone/>
              <a:defRPr sz="1600">
                <a:solidFill>
                  <a:schemeClr val="lt1"/>
                </a:solidFill>
              </a:defRPr>
            </a:lvl6pPr>
            <a:lvl7pPr lvl="6" algn="ctr">
              <a:lnSpc>
                <a:spcPct val="100000"/>
              </a:lnSpc>
              <a:spcBef>
                <a:spcPts val="1600"/>
              </a:spcBef>
              <a:spcAft>
                <a:spcPts val="0"/>
              </a:spcAft>
              <a:buSzPts val="1400"/>
              <a:buNone/>
              <a:defRPr sz="1600">
                <a:solidFill>
                  <a:schemeClr val="lt1"/>
                </a:solidFill>
              </a:defRPr>
            </a:lvl7pPr>
            <a:lvl8pPr lvl="7" algn="ctr">
              <a:lnSpc>
                <a:spcPct val="100000"/>
              </a:lnSpc>
              <a:spcBef>
                <a:spcPts val="1600"/>
              </a:spcBef>
              <a:spcAft>
                <a:spcPts val="0"/>
              </a:spcAft>
              <a:buSzPts val="1400"/>
              <a:buNone/>
              <a:defRPr sz="1600">
                <a:solidFill>
                  <a:schemeClr val="lt1"/>
                </a:solidFill>
              </a:defRPr>
            </a:lvl8pPr>
            <a:lvl9pPr lvl="8" algn="ctr">
              <a:lnSpc>
                <a:spcPct val="100000"/>
              </a:lnSpc>
              <a:spcBef>
                <a:spcPts val="1600"/>
              </a:spcBef>
              <a:spcAft>
                <a:spcPts val="1600"/>
              </a:spcAft>
              <a:buSzPts val="1400"/>
              <a:buNone/>
              <a:defRPr sz="1600">
                <a:solidFill>
                  <a:schemeClr val="lt1"/>
                </a:solidFill>
              </a:defRPr>
            </a:lvl9pPr>
          </a:lstStyle>
          <a:p/>
        </p:txBody>
      </p:sp>
      <p:sp>
        <p:nvSpPr>
          <p:cNvPr id="57" name="Google Shape;57;p12"/>
          <p:cNvSpPr/>
          <p:nvPr/>
        </p:nvSpPr>
        <p:spPr>
          <a:xfrm>
            <a:off x="1133175" y="972600"/>
            <a:ext cx="2698807" cy="1348503"/>
          </a:xfrm>
          <a:custGeom>
            <a:rect b="b" l="l" r="r" t="t"/>
            <a:pathLst>
              <a:path extrusionOk="0" fill="none" h="37723" w="91687">
                <a:moveTo>
                  <a:pt x="26197" y="1"/>
                </a:moveTo>
                <a:lnTo>
                  <a:pt x="1" y="1"/>
                </a:lnTo>
                <a:lnTo>
                  <a:pt x="1" y="37723"/>
                </a:lnTo>
                <a:lnTo>
                  <a:pt x="91687" y="37723"/>
                </a:lnTo>
              </a:path>
            </a:pathLst>
          </a:custGeom>
          <a:noFill/>
          <a:ln cap="flat" cmpd="sng" w="38100">
            <a:solidFill>
              <a:schemeClr val="lt1"/>
            </a:solidFill>
            <a:prstDash val="solid"/>
            <a:miter lim="23814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12"/>
          <p:cNvSpPr/>
          <p:nvPr/>
        </p:nvSpPr>
        <p:spPr>
          <a:xfrm>
            <a:off x="5096475" y="972600"/>
            <a:ext cx="2698807" cy="1348503"/>
          </a:xfrm>
          <a:custGeom>
            <a:rect b="b" l="l" r="r" t="t"/>
            <a:pathLst>
              <a:path extrusionOk="0" fill="none" h="37723" w="91687">
                <a:moveTo>
                  <a:pt x="26197" y="1"/>
                </a:moveTo>
                <a:lnTo>
                  <a:pt x="1" y="1"/>
                </a:lnTo>
                <a:lnTo>
                  <a:pt x="1" y="37723"/>
                </a:lnTo>
                <a:lnTo>
                  <a:pt x="91687" y="37723"/>
                </a:lnTo>
              </a:path>
            </a:pathLst>
          </a:custGeom>
          <a:noFill/>
          <a:ln cap="flat" cmpd="sng" w="38100">
            <a:solidFill>
              <a:schemeClr val="lt1"/>
            </a:solidFill>
            <a:prstDash val="solid"/>
            <a:miter lim="23814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11_1">
    <p:bg>
      <p:bgPr>
        <a:solidFill>
          <a:srgbClr val="00517C"/>
        </a:solidFill>
      </p:bgPr>
    </p:bg>
    <p:spTree>
      <p:nvGrpSpPr>
        <p:cNvPr id="59" name="Shape 59"/>
        <p:cNvGrpSpPr/>
        <p:nvPr/>
      </p:nvGrpSpPr>
      <p:grpSpPr>
        <a:xfrm>
          <a:off x="0" y="0"/>
          <a:ext cx="0" cy="0"/>
          <a:chOff x="0" y="0"/>
          <a:chExt cx="0" cy="0"/>
        </a:xfrm>
      </p:grpSpPr>
      <p:sp>
        <p:nvSpPr>
          <p:cNvPr id="60" name="Google Shape;60;p13"/>
          <p:cNvSpPr txBox="1"/>
          <p:nvPr>
            <p:ph type="title"/>
          </p:nvPr>
        </p:nvSpPr>
        <p:spPr>
          <a:xfrm>
            <a:off x="5262075" y="2300000"/>
            <a:ext cx="2798700" cy="7668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rgbClr val="82CBC4"/>
              </a:buClr>
              <a:buSzPts val="2400"/>
              <a:buFont typeface="Roboto"/>
              <a:buNone/>
              <a:defRPr sz="2400">
                <a:solidFill>
                  <a:srgbClr val="82CBC4"/>
                </a:solidFill>
                <a:latin typeface="Roboto"/>
                <a:ea typeface="Roboto"/>
                <a:cs typeface="Roboto"/>
                <a:sym typeface="Roboto"/>
              </a:defRPr>
            </a:lvl1pPr>
            <a:lvl2pPr lvl="1" rtl="0" algn="r">
              <a:lnSpc>
                <a:spcPct val="100000"/>
              </a:lnSpc>
              <a:spcBef>
                <a:spcPts val="0"/>
              </a:spcBef>
              <a:spcAft>
                <a:spcPts val="0"/>
              </a:spcAft>
              <a:buSzPts val="6000"/>
              <a:buNone/>
              <a:defRPr sz="6000"/>
            </a:lvl2pPr>
            <a:lvl3pPr lvl="2" rtl="0" algn="r">
              <a:lnSpc>
                <a:spcPct val="100000"/>
              </a:lnSpc>
              <a:spcBef>
                <a:spcPts val="0"/>
              </a:spcBef>
              <a:spcAft>
                <a:spcPts val="0"/>
              </a:spcAft>
              <a:buSzPts val="6000"/>
              <a:buNone/>
              <a:defRPr sz="6000"/>
            </a:lvl3pPr>
            <a:lvl4pPr lvl="3" rtl="0" algn="r">
              <a:lnSpc>
                <a:spcPct val="100000"/>
              </a:lnSpc>
              <a:spcBef>
                <a:spcPts val="0"/>
              </a:spcBef>
              <a:spcAft>
                <a:spcPts val="0"/>
              </a:spcAft>
              <a:buSzPts val="6000"/>
              <a:buNone/>
              <a:defRPr sz="6000"/>
            </a:lvl4pPr>
            <a:lvl5pPr lvl="4" rtl="0" algn="r">
              <a:lnSpc>
                <a:spcPct val="100000"/>
              </a:lnSpc>
              <a:spcBef>
                <a:spcPts val="0"/>
              </a:spcBef>
              <a:spcAft>
                <a:spcPts val="0"/>
              </a:spcAft>
              <a:buSzPts val="6000"/>
              <a:buNone/>
              <a:defRPr sz="6000"/>
            </a:lvl5pPr>
            <a:lvl6pPr lvl="5" rtl="0" algn="r">
              <a:lnSpc>
                <a:spcPct val="100000"/>
              </a:lnSpc>
              <a:spcBef>
                <a:spcPts val="0"/>
              </a:spcBef>
              <a:spcAft>
                <a:spcPts val="0"/>
              </a:spcAft>
              <a:buSzPts val="6000"/>
              <a:buNone/>
              <a:defRPr sz="6000"/>
            </a:lvl6pPr>
            <a:lvl7pPr lvl="6" rtl="0" algn="r">
              <a:lnSpc>
                <a:spcPct val="100000"/>
              </a:lnSpc>
              <a:spcBef>
                <a:spcPts val="0"/>
              </a:spcBef>
              <a:spcAft>
                <a:spcPts val="0"/>
              </a:spcAft>
              <a:buSzPts val="6000"/>
              <a:buNone/>
              <a:defRPr sz="6000"/>
            </a:lvl7pPr>
            <a:lvl8pPr lvl="7" rtl="0" algn="r">
              <a:lnSpc>
                <a:spcPct val="100000"/>
              </a:lnSpc>
              <a:spcBef>
                <a:spcPts val="0"/>
              </a:spcBef>
              <a:spcAft>
                <a:spcPts val="0"/>
              </a:spcAft>
              <a:buSzPts val="6000"/>
              <a:buNone/>
              <a:defRPr sz="6000"/>
            </a:lvl8pPr>
            <a:lvl9pPr lvl="8" rtl="0" algn="r">
              <a:lnSpc>
                <a:spcPct val="100000"/>
              </a:lnSpc>
              <a:spcBef>
                <a:spcPts val="0"/>
              </a:spcBef>
              <a:spcAft>
                <a:spcPts val="0"/>
              </a:spcAft>
              <a:buSzPts val="6000"/>
              <a:buNone/>
              <a:defRPr sz="6000"/>
            </a:lvl9pPr>
          </a:lstStyle>
          <a:p/>
        </p:txBody>
      </p:sp>
      <p:sp>
        <p:nvSpPr>
          <p:cNvPr id="61" name="Google Shape;61;p13"/>
          <p:cNvSpPr txBox="1"/>
          <p:nvPr>
            <p:ph idx="2" type="title"/>
          </p:nvPr>
        </p:nvSpPr>
        <p:spPr>
          <a:xfrm>
            <a:off x="1283850" y="2300000"/>
            <a:ext cx="2798700" cy="7668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rgbClr val="82CBC4"/>
              </a:buClr>
              <a:buSzPts val="2400"/>
              <a:buFont typeface="Roboto"/>
              <a:buNone/>
              <a:defRPr sz="2400">
                <a:solidFill>
                  <a:srgbClr val="82CBC4"/>
                </a:solidFill>
                <a:latin typeface="Roboto"/>
                <a:ea typeface="Roboto"/>
                <a:cs typeface="Roboto"/>
                <a:sym typeface="Roboto"/>
              </a:defRPr>
            </a:lvl1pPr>
            <a:lvl2pPr lvl="1" rtl="0" algn="r">
              <a:lnSpc>
                <a:spcPct val="100000"/>
              </a:lnSpc>
              <a:spcBef>
                <a:spcPts val="0"/>
              </a:spcBef>
              <a:spcAft>
                <a:spcPts val="0"/>
              </a:spcAft>
              <a:buSzPts val="6000"/>
              <a:buNone/>
              <a:defRPr sz="6000"/>
            </a:lvl2pPr>
            <a:lvl3pPr lvl="2" rtl="0" algn="r">
              <a:lnSpc>
                <a:spcPct val="100000"/>
              </a:lnSpc>
              <a:spcBef>
                <a:spcPts val="0"/>
              </a:spcBef>
              <a:spcAft>
                <a:spcPts val="0"/>
              </a:spcAft>
              <a:buSzPts val="6000"/>
              <a:buNone/>
              <a:defRPr sz="6000"/>
            </a:lvl3pPr>
            <a:lvl4pPr lvl="3" rtl="0" algn="r">
              <a:lnSpc>
                <a:spcPct val="100000"/>
              </a:lnSpc>
              <a:spcBef>
                <a:spcPts val="0"/>
              </a:spcBef>
              <a:spcAft>
                <a:spcPts val="0"/>
              </a:spcAft>
              <a:buSzPts val="6000"/>
              <a:buNone/>
              <a:defRPr sz="6000"/>
            </a:lvl4pPr>
            <a:lvl5pPr lvl="4" rtl="0" algn="r">
              <a:lnSpc>
                <a:spcPct val="100000"/>
              </a:lnSpc>
              <a:spcBef>
                <a:spcPts val="0"/>
              </a:spcBef>
              <a:spcAft>
                <a:spcPts val="0"/>
              </a:spcAft>
              <a:buSzPts val="6000"/>
              <a:buNone/>
              <a:defRPr sz="6000"/>
            </a:lvl5pPr>
            <a:lvl6pPr lvl="5" rtl="0" algn="r">
              <a:lnSpc>
                <a:spcPct val="100000"/>
              </a:lnSpc>
              <a:spcBef>
                <a:spcPts val="0"/>
              </a:spcBef>
              <a:spcAft>
                <a:spcPts val="0"/>
              </a:spcAft>
              <a:buSzPts val="6000"/>
              <a:buNone/>
              <a:defRPr sz="6000"/>
            </a:lvl6pPr>
            <a:lvl7pPr lvl="6" rtl="0" algn="r">
              <a:lnSpc>
                <a:spcPct val="100000"/>
              </a:lnSpc>
              <a:spcBef>
                <a:spcPts val="0"/>
              </a:spcBef>
              <a:spcAft>
                <a:spcPts val="0"/>
              </a:spcAft>
              <a:buSzPts val="6000"/>
              <a:buNone/>
              <a:defRPr sz="6000"/>
            </a:lvl7pPr>
            <a:lvl8pPr lvl="7" rtl="0" algn="r">
              <a:lnSpc>
                <a:spcPct val="100000"/>
              </a:lnSpc>
              <a:spcBef>
                <a:spcPts val="0"/>
              </a:spcBef>
              <a:spcAft>
                <a:spcPts val="0"/>
              </a:spcAft>
              <a:buSzPts val="6000"/>
              <a:buNone/>
              <a:defRPr sz="6000"/>
            </a:lvl8pPr>
            <a:lvl9pPr lvl="8" rtl="0" algn="r">
              <a:lnSpc>
                <a:spcPct val="100000"/>
              </a:lnSpc>
              <a:spcBef>
                <a:spcPts val="0"/>
              </a:spcBef>
              <a:spcAft>
                <a:spcPts val="0"/>
              </a:spcAft>
              <a:buSzPts val="6000"/>
              <a:buNone/>
              <a:defRPr sz="6000"/>
            </a:lvl9pPr>
          </a:lstStyle>
          <a:p/>
        </p:txBody>
      </p:sp>
      <p:sp>
        <p:nvSpPr>
          <p:cNvPr id="62" name="Google Shape;62;p13"/>
          <p:cNvSpPr/>
          <p:nvPr/>
        </p:nvSpPr>
        <p:spPr>
          <a:xfrm>
            <a:off x="1133175" y="2191800"/>
            <a:ext cx="2698807" cy="1348503"/>
          </a:xfrm>
          <a:custGeom>
            <a:rect b="b" l="l" r="r" t="t"/>
            <a:pathLst>
              <a:path extrusionOk="0" fill="none" h="37723" w="91687">
                <a:moveTo>
                  <a:pt x="26197" y="1"/>
                </a:moveTo>
                <a:lnTo>
                  <a:pt x="1" y="1"/>
                </a:lnTo>
                <a:lnTo>
                  <a:pt x="1" y="37723"/>
                </a:lnTo>
                <a:lnTo>
                  <a:pt x="91687" y="37723"/>
                </a:lnTo>
              </a:path>
            </a:pathLst>
          </a:custGeom>
          <a:noFill/>
          <a:ln cap="flat" cmpd="sng" w="38100">
            <a:solidFill>
              <a:schemeClr val="lt1"/>
            </a:solidFill>
            <a:prstDash val="solid"/>
            <a:miter lim="23814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13"/>
          <p:cNvSpPr/>
          <p:nvPr/>
        </p:nvSpPr>
        <p:spPr>
          <a:xfrm>
            <a:off x="5096475" y="2191800"/>
            <a:ext cx="2698807" cy="1348503"/>
          </a:xfrm>
          <a:custGeom>
            <a:rect b="b" l="l" r="r" t="t"/>
            <a:pathLst>
              <a:path extrusionOk="0" fill="none" h="37723" w="91687">
                <a:moveTo>
                  <a:pt x="26197" y="1"/>
                </a:moveTo>
                <a:lnTo>
                  <a:pt x="1" y="1"/>
                </a:lnTo>
                <a:lnTo>
                  <a:pt x="1" y="37723"/>
                </a:lnTo>
                <a:lnTo>
                  <a:pt x="91687" y="37723"/>
                </a:lnTo>
              </a:path>
            </a:pathLst>
          </a:custGeom>
          <a:noFill/>
          <a:ln cap="flat" cmpd="sng" w="38100">
            <a:solidFill>
              <a:schemeClr val="lt1"/>
            </a:solidFill>
            <a:prstDash val="solid"/>
            <a:miter lim="23814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13"/>
          <p:cNvSpPr txBox="1"/>
          <p:nvPr>
            <p:ph idx="3" type="title"/>
          </p:nvPr>
        </p:nvSpPr>
        <p:spPr>
          <a:xfrm>
            <a:off x="967000" y="539500"/>
            <a:ext cx="7093800" cy="1205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l">
              <a:lnSpc>
                <a:spcPct val="100000"/>
              </a:lnSpc>
              <a:spcBef>
                <a:spcPts val="0"/>
              </a:spcBef>
              <a:spcAft>
                <a:spcPts val="0"/>
              </a:spcAft>
              <a:buSzPts val="2800"/>
              <a:buNone/>
              <a:defRPr>
                <a:latin typeface="Roboto"/>
                <a:ea typeface="Roboto"/>
                <a:cs typeface="Roboto"/>
                <a:sym typeface="Roboto"/>
              </a:defRPr>
            </a:lvl2pPr>
            <a:lvl3pPr lvl="2" rtl="0" algn="l">
              <a:lnSpc>
                <a:spcPct val="100000"/>
              </a:lnSpc>
              <a:spcBef>
                <a:spcPts val="0"/>
              </a:spcBef>
              <a:spcAft>
                <a:spcPts val="0"/>
              </a:spcAft>
              <a:buSzPts val="2800"/>
              <a:buNone/>
              <a:defRPr>
                <a:latin typeface="Roboto"/>
                <a:ea typeface="Roboto"/>
                <a:cs typeface="Roboto"/>
                <a:sym typeface="Roboto"/>
              </a:defRPr>
            </a:lvl3pPr>
            <a:lvl4pPr lvl="3" rtl="0" algn="l">
              <a:lnSpc>
                <a:spcPct val="100000"/>
              </a:lnSpc>
              <a:spcBef>
                <a:spcPts val="0"/>
              </a:spcBef>
              <a:spcAft>
                <a:spcPts val="0"/>
              </a:spcAft>
              <a:buSzPts val="2800"/>
              <a:buNone/>
              <a:defRPr>
                <a:latin typeface="Roboto"/>
                <a:ea typeface="Roboto"/>
                <a:cs typeface="Roboto"/>
                <a:sym typeface="Roboto"/>
              </a:defRPr>
            </a:lvl4pPr>
            <a:lvl5pPr lvl="4" rtl="0" algn="l">
              <a:lnSpc>
                <a:spcPct val="100000"/>
              </a:lnSpc>
              <a:spcBef>
                <a:spcPts val="0"/>
              </a:spcBef>
              <a:spcAft>
                <a:spcPts val="0"/>
              </a:spcAft>
              <a:buSzPts val="2800"/>
              <a:buNone/>
              <a:defRPr>
                <a:latin typeface="Roboto"/>
                <a:ea typeface="Roboto"/>
                <a:cs typeface="Roboto"/>
                <a:sym typeface="Roboto"/>
              </a:defRPr>
            </a:lvl5pPr>
            <a:lvl6pPr lvl="5" rtl="0" algn="l">
              <a:lnSpc>
                <a:spcPct val="100000"/>
              </a:lnSpc>
              <a:spcBef>
                <a:spcPts val="0"/>
              </a:spcBef>
              <a:spcAft>
                <a:spcPts val="0"/>
              </a:spcAft>
              <a:buSzPts val="2800"/>
              <a:buNone/>
              <a:defRPr>
                <a:latin typeface="Roboto"/>
                <a:ea typeface="Roboto"/>
                <a:cs typeface="Roboto"/>
                <a:sym typeface="Roboto"/>
              </a:defRPr>
            </a:lvl6pPr>
            <a:lvl7pPr lvl="6" rtl="0" algn="l">
              <a:lnSpc>
                <a:spcPct val="100000"/>
              </a:lnSpc>
              <a:spcBef>
                <a:spcPts val="0"/>
              </a:spcBef>
              <a:spcAft>
                <a:spcPts val="0"/>
              </a:spcAft>
              <a:buSzPts val="2800"/>
              <a:buNone/>
              <a:defRPr>
                <a:latin typeface="Roboto"/>
                <a:ea typeface="Roboto"/>
                <a:cs typeface="Roboto"/>
                <a:sym typeface="Roboto"/>
              </a:defRPr>
            </a:lvl7pPr>
            <a:lvl8pPr lvl="7" rtl="0" algn="l">
              <a:lnSpc>
                <a:spcPct val="100000"/>
              </a:lnSpc>
              <a:spcBef>
                <a:spcPts val="0"/>
              </a:spcBef>
              <a:spcAft>
                <a:spcPts val="0"/>
              </a:spcAft>
              <a:buSzPts val="2800"/>
              <a:buNone/>
              <a:defRPr>
                <a:latin typeface="Roboto"/>
                <a:ea typeface="Roboto"/>
                <a:cs typeface="Roboto"/>
                <a:sym typeface="Roboto"/>
              </a:defRPr>
            </a:lvl8pPr>
            <a:lvl9pPr lvl="8" rtl="0" algn="l">
              <a:lnSpc>
                <a:spcPct val="100000"/>
              </a:lnSpc>
              <a:spcBef>
                <a:spcPts val="0"/>
              </a:spcBef>
              <a:spcAft>
                <a:spcPts val="0"/>
              </a:spcAft>
              <a:buSzPts val="2800"/>
              <a:buNone/>
              <a:defRPr>
                <a:latin typeface="Roboto"/>
                <a:ea typeface="Roboto"/>
                <a:cs typeface="Roboto"/>
                <a:sym typeface="Roboto"/>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1">
  <p:cSld name="CUSTOM_11_1_1">
    <p:bg>
      <p:bgPr>
        <a:solidFill>
          <a:srgbClr val="00517C"/>
        </a:solidFill>
      </p:bgPr>
    </p:bg>
    <p:spTree>
      <p:nvGrpSpPr>
        <p:cNvPr id="65" name="Shape 65"/>
        <p:cNvGrpSpPr/>
        <p:nvPr/>
      </p:nvGrpSpPr>
      <p:grpSpPr>
        <a:xfrm>
          <a:off x="0" y="0"/>
          <a:ext cx="0" cy="0"/>
          <a:chOff x="0" y="0"/>
          <a:chExt cx="0" cy="0"/>
        </a:xfrm>
      </p:grpSpPr>
      <p:sp>
        <p:nvSpPr>
          <p:cNvPr id="66" name="Google Shape;66;p14"/>
          <p:cNvSpPr/>
          <p:nvPr/>
        </p:nvSpPr>
        <p:spPr>
          <a:xfrm>
            <a:off x="6308625" y="2281600"/>
            <a:ext cx="2375700" cy="2308500"/>
          </a:xfrm>
          <a:prstGeom prst="rect">
            <a:avLst/>
          </a:prstGeom>
          <a:solidFill>
            <a:srgbClr val="009688">
              <a:alpha val="491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4"/>
          <p:cNvSpPr txBox="1"/>
          <p:nvPr>
            <p:ph type="title"/>
          </p:nvPr>
        </p:nvSpPr>
        <p:spPr>
          <a:xfrm>
            <a:off x="967000" y="539500"/>
            <a:ext cx="7093800" cy="1205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l">
              <a:lnSpc>
                <a:spcPct val="100000"/>
              </a:lnSpc>
              <a:spcBef>
                <a:spcPts val="0"/>
              </a:spcBef>
              <a:spcAft>
                <a:spcPts val="0"/>
              </a:spcAft>
              <a:buSzPts val="2800"/>
              <a:buNone/>
              <a:defRPr>
                <a:latin typeface="Roboto"/>
                <a:ea typeface="Roboto"/>
                <a:cs typeface="Roboto"/>
                <a:sym typeface="Roboto"/>
              </a:defRPr>
            </a:lvl2pPr>
            <a:lvl3pPr lvl="2" rtl="0" algn="l">
              <a:lnSpc>
                <a:spcPct val="100000"/>
              </a:lnSpc>
              <a:spcBef>
                <a:spcPts val="0"/>
              </a:spcBef>
              <a:spcAft>
                <a:spcPts val="0"/>
              </a:spcAft>
              <a:buSzPts val="2800"/>
              <a:buNone/>
              <a:defRPr>
                <a:latin typeface="Roboto"/>
                <a:ea typeface="Roboto"/>
                <a:cs typeface="Roboto"/>
                <a:sym typeface="Roboto"/>
              </a:defRPr>
            </a:lvl3pPr>
            <a:lvl4pPr lvl="3" rtl="0" algn="l">
              <a:lnSpc>
                <a:spcPct val="100000"/>
              </a:lnSpc>
              <a:spcBef>
                <a:spcPts val="0"/>
              </a:spcBef>
              <a:spcAft>
                <a:spcPts val="0"/>
              </a:spcAft>
              <a:buSzPts val="2800"/>
              <a:buNone/>
              <a:defRPr>
                <a:latin typeface="Roboto"/>
                <a:ea typeface="Roboto"/>
                <a:cs typeface="Roboto"/>
                <a:sym typeface="Roboto"/>
              </a:defRPr>
            </a:lvl4pPr>
            <a:lvl5pPr lvl="4" rtl="0" algn="l">
              <a:lnSpc>
                <a:spcPct val="100000"/>
              </a:lnSpc>
              <a:spcBef>
                <a:spcPts val="0"/>
              </a:spcBef>
              <a:spcAft>
                <a:spcPts val="0"/>
              </a:spcAft>
              <a:buSzPts val="2800"/>
              <a:buNone/>
              <a:defRPr>
                <a:latin typeface="Roboto"/>
                <a:ea typeface="Roboto"/>
                <a:cs typeface="Roboto"/>
                <a:sym typeface="Roboto"/>
              </a:defRPr>
            </a:lvl5pPr>
            <a:lvl6pPr lvl="5" rtl="0" algn="l">
              <a:lnSpc>
                <a:spcPct val="100000"/>
              </a:lnSpc>
              <a:spcBef>
                <a:spcPts val="0"/>
              </a:spcBef>
              <a:spcAft>
                <a:spcPts val="0"/>
              </a:spcAft>
              <a:buSzPts val="2800"/>
              <a:buNone/>
              <a:defRPr>
                <a:latin typeface="Roboto"/>
                <a:ea typeface="Roboto"/>
                <a:cs typeface="Roboto"/>
                <a:sym typeface="Roboto"/>
              </a:defRPr>
            </a:lvl6pPr>
            <a:lvl7pPr lvl="6" rtl="0" algn="l">
              <a:lnSpc>
                <a:spcPct val="100000"/>
              </a:lnSpc>
              <a:spcBef>
                <a:spcPts val="0"/>
              </a:spcBef>
              <a:spcAft>
                <a:spcPts val="0"/>
              </a:spcAft>
              <a:buSzPts val="2800"/>
              <a:buNone/>
              <a:defRPr>
                <a:latin typeface="Roboto"/>
                <a:ea typeface="Roboto"/>
                <a:cs typeface="Roboto"/>
                <a:sym typeface="Roboto"/>
              </a:defRPr>
            </a:lvl7pPr>
            <a:lvl8pPr lvl="7" rtl="0" algn="l">
              <a:lnSpc>
                <a:spcPct val="100000"/>
              </a:lnSpc>
              <a:spcBef>
                <a:spcPts val="0"/>
              </a:spcBef>
              <a:spcAft>
                <a:spcPts val="0"/>
              </a:spcAft>
              <a:buSzPts val="2800"/>
              <a:buNone/>
              <a:defRPr>
                <a:latin typeface="Roboto"/>
                <a:ea typeface="Roboto"/>
                <a:cs typeface="Roboto"/>
                <a:sym typeface="Roboto"/>
              </a:defRPr>
            </a:lvl8pPr>
            <a:lvl9pPr lvl="8" rtl="0" algn="l">
              <a:lnSpc>
                <a:spcPct val="100000"/>
              </a:lnSpc>
              <a:spcBef>
                <a:spcPts val="0"/>
              </a:spcBef>
              <a:spcAft>
                <a:spcPts val="0"/>
              </a:spcAft>
              <a:buSzPts val="2800"/>
              <a:buNone/>
              <a:defRPr>
                <a:latin typeface="Roboto"/>
                <a:ea typeface="Roboto"/>
                <a:cs typeface="Roboto"/>
                <a:sym typeface="Roboto"/>
              </a:defRPr>
            </a:lvl9pPr>
          </a:lstStyle>
          <a:p/>
        </p:txBody>
      </p:sp>
      <p:sp>
        <p:nvSpPr>
          <p:cNvPr id="68" name="Google Shape;68;p14"/>
          <p:cNvSpPr txBox="1"/>
          <p:nvPr>
            <p:ph idx="1" type="subTitle"/>
          </p:nvPr>
        </p:nvSpPr>
        <p:spPr>
          <a:xfrm>
            <a:off x="6523425" y="2751850"/>
            <a:ext cx="1946100" cy="13680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800"/>
              <a:buNone/>
              <a:defRPr>
                <a:solidFill>
                  <a:schemeClr val="lt1"/>
                </a:solidFill>
              </a:defRPr>
            </a:lvl1pPr>
            <a:lvl2pPr lvl="1" rtl="0" algn="l">
              <a:lnSpc>
                <a:spcPct val="100000"/>
              </a:lnSpc>
              <a:spcBef>
                <a:spcPts val="0"/>
              </a:spcBef>
              <a:spcAft>
                <a:spcPts val="0"/>
              </a:spcAft>
              <a:buSzPts val="1400"/>
              <a:buNone/>
              <a:defRPr sz="1600"/>
            </a:lvl2pPr>
            <a:lvl3pPr lvl="2" rtl="0" algn="l">
              <a:lnSpc>
                <a:spcPct val="100000"/>
              </a:lnSpc>
              <a:spcBef>
                <a:spcPts val="0"/>
              </a:spcBef>
              <a:spcAft>
                <a:spcPts val="0"/>
              </a:spcAft>
              <a:buSzPts val="1400"/>
              <a:buNone/>
              <a:defRPr sz="1600"/>
            </a:lvl3pPr>
            <a:lvl4pPr lvl="3" rtl="0" algn="l">
              <a:lnSpc>
                <a:spcPct val="100000"/>
              </a:lnSpc>
              <a:spcBef>
                <a:spcPts val="0"/>
              </a:spcBef>
              <a:spcAft>
                <a:spcPts val="0"/>
              </a:spcAft>
              <a:buSzPts val="1400"/>
              <a:buNone/>
              <a:defRPr sz="1600"/>
            </a:lvl4pPr>
            <a:lvl5pPr lvl="4" rtl="0" algn="l">
              <a:lnSpc>
                <a:spcPct val="100000"/>
              </a:lnSpc>
              <a:spcBef>
                <a:spcPts val="0"/>
              </a:spcBef>
              <a:spcAft>
                <a:spcPts val="0"/>
              </a:spcAft>
              <a:buSzPts val="1400"/>
              <a:buNone/>
              <a:defRPr sz="1600"/>
            </a:lvl5pPr>
            <a:lvl6pPr lvl="5" rtl="0" algn="l">
              <a:lnSpc>
                <a:spcPct val="100000"/>
              </a:lnSpc>
              <a:spcBef>
                <a:spcPts val="0"/>
              </a:spcBef>
              <a:spcAft>
                <a:spcPts val="0"/>
              </a:spcAft>
              <a:buSzPts val="1400"/>
              <a:buNone/>
              <a:defRPr sz="1600"/>
            </a:lvl6pPr>
            <a:lvl7pPr lvl="6" rtl="0" algn="l">
              <a:lnSpc>
                <a:spcPct val="100000"/>
              </a:lnSpc>
              <a:spcBef>
                <a:spcPts val="0"/>
              </a:spcBef>
              <a:spcAft>
                <a:spcPts val="0"/>
              </a:spcAft>
              <a:buSzPts val="1400"/>
              <a:buNone/>
              <a:defRPr sz="1600"/>
            </a:lvl7pPr>
            <a:lvl8pPr lvl="7" rtl="0" algn="l">
              <a:lnSpc>
                <a:spcPct val="100000"/>
              </a:lnSpc>
              <a:spcBef>
                <a:spcPts val="0"/>
              </a:spcBef>
              <a:spcAft>
                <a:spcPts val="0"/>
              </a:spcAft>
              <a:buSzPts val="1400"/>
              <a:buNone/>
              <a:defRPr sz="1600"/>
            </a:lvl8pPr>
            <a:lvl9pPr lvl="8" rtl="0" algn="l">
              <a:lnSpc>
                <a:spcPct val="100000"/>
              </a:lnSpc>
              <a:spcBef>
                <a:spcPts val="0"/>
              </a:spcBef>
              <a:spcAft>
                <a:spcPts val="0"/>
              </a:spcAft>
              <a:buSzPts val="1400"/>
              <a:buNone/>
              <a:defRPr sz="1600"/>
            </a:lvl9pPr>
          </a:lstStyle>
          <a:p/>
        </p:txBody>
      </p:sp>
      <p:sp>
        <p:nvSpPr>
          <p:cNvPr id="69" name="Google Shape;69;p14"/>
          <p:cNvSpPr/>
          <p:nvPr/>
        </p:nvSpPr>
        <p:spPr>
          <a:xfrm>
            <a:off x="6824163" y="1899625"/>
            <a:ext cx="1344600" cy="38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4"/>
          <p:cNvSpPr/>
          <p:nvPr/>
        </p:nvSpPr>
        <p:spPr>
          <a:xfrm>
            <a:off x="3384150" y="2281600"/>
            <a:ext cx="2375700" cy="2308500"/>
          </a:xfrm>
          <a:prstGeom prst="rect">
            <a:avLst/>
          </a:prstGeom>
          <a:solidFill>
            <a:srgbClr val="009688">
              <a:alpha val="491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4"/>
          <p:cNvSpPr txBox="1"/>
          <p:nvPr>
            <p:ph idx="2" type="subTitle"/>
          </p:nvPr>
        </p:nvSpPr>
        <p:spPr>
          <a:xfrm>
            <a:off x="3598950" y="2751850"/>
            <a:ext cx="1946100" cy="13680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800"/>
              <a:buNone/>
              <a:defRPr>
                <a:solidFill>
                  <a:schemeClr val="lt1"/>
                </a:solidFill>
              </a:defRPr>
            </a:lvl1pPr>
            <a:lvl2pPr lvl="1" rtl="0" algn="l">
              <a:lnSpc>
                <a:spcPct val="100000"/>
              </a:lnSpc>
              <a:spcBef>
                <a:spcPts val="0"/>
              </a:spcBef>
              <a:spcAft>
                <a:spcPts val="0"/>
              </a:spcAft>
              <a:buSzPts val="1400"/>
              <a:buNone/>
              <a:defRPr sz="1600"/>
            </a:lvl2pPr>
            <a:lvl3pPr lvl="2" rtl="0" algn="l">
              <a:lnSpc>
                <a:spcPct val="100000"/>
              </a:lnSpc>
              <a:spcBef>
                <a:spcPts val="0"/>
              </a:spcBef>
              <a:spcAft>
                <a:spcPts val="0"/>
              </a:spcAft>
              <a:buSzPts val="1400"/>
              <a:buNone/>
              <a:defRPr sz="1600"/>
            </a:lvl3pPr>
            <a:lvl4pPr lvl="3" rtl="0" algn="l">
              <a:lnSpc>
                <a:spcPct val="100000"/>
              </a:lnSpc>
              <a:spcBef>
                <a:spcPts val="0"/>
              </a:spcBef>
              <a:spcAft>
                <a:spcPts val="0"/>
              </a:spcAft>
              <a:buSzPts val="1400"/>
              <a:buNone/>
              <a:defRPr sz="1600"/>
            </a:lvl4pPr>
            <a:lvl5pPr lvl="4" rtl="0" algn="l">
              <a:lnSpc>
                <a:spcPct val="100000"/>
              </a:lnSpc>
              <a:spcBef>
                <a:spcPts val="0"/>
              </a:spcBef>
              <a:spcAft>
                <a:spcPts val="0"/>
              </a:spcAft>
              <a:buSzPts val="1400"/>
              <a:buNone/>
              <a:defRPr sz="1600"/>
            </a:lvl5pPr>
            <a:lvl6pPr lvl="5" rtl="0" algn="l">
              <a:lnSpc>
                <a:spcPct val="100000"/>
              </a:lnSpc>
              <a:spcBef>
                <a:spcPts val="0"/>
              </a:spcBef>
              <a:spcAft>
                <a:spcPts val="0"/>
              </a:spcAft>
              <a:buSzPts val="1400"/>
              <a:buNone/>
              <a:defRPr sz="1600"/>
            </a:lvl6pPr>
            <a:lvl7pPr lvl="6" rtl="0" algn="l">
              <a:lnSpc>
                <a:spcPct val="100000"/>
              </a:lnSpc>
              <a:spcBef>
                <a:spcPts val="0"/>
              </a:spcBef>
              <a:spcAft>
                <a:spcPts val="0"/>
              </a:spcAft>
              <a:buSzPts val="1400"/>
              <a:buNone/>
              <a:defRPr sz="1600"/>
            </a:lvl7pPr>
            <a:lvl8pPr lvl="7" rtl="0" algn="l">
              <a:lnSpc>
                <a:spcPct val="100000"/>
              </a:lnSpc>
              <a:spcBef>
                <a:spcPts val="0"/>
              </a:spcBef>
              <a:spcAft>
                <a:spcPts val="0"/>
              </a:spcAft>
              <a:buSzPts val="1400"/>
              <a:buNone/>
              <a:defRPr sz="1600"/>
            </a:lvl8pPr>
            <a:lvl9pPr lvl="8" rtl="0" algn="l">
              <a:lnSpc>
                <a:spcPct val="100000"/>
              </a:lnSpc>
              <a:spcBef>
                <a:spcPts val="0"/>
              </a:spcBef>
              <a:spcAft>
                <a:spcPts val="0"/>
              </a:spcAft>
              <a:buSzPts val="1400"/>
              <a:buNone/>
              <a:defRPr sz="1600"/>
            </a:lvl9pPr>
          </a:lstStyle>
          <a:p/>
        </p:txBody>
      </p:sp>
      <p:sp>
        <p:nvSpPr>
          <p:cNvPr id="72" name="Google Shape;72;p14"/>
          <p:cNvSpPr/>
          <p:nvPr/>
        </p:nvSpPr>
        <p:spPr>
          <a:xfrm>
            <a:off x="3899688" y="1899625"/>
            <a:ext cx="1344600" cy="38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4"/>
          <p:cNvSpPr/>
          <p:nvPr/>
        </p:nvSpPr>
        <p:spPr>
          <a:xfrm>
            <a:off x="459675" y="2281600"/>
            <a:ext cx="2375700" cy="2308500"/>
          </a:xfrm>
          <a:prstGeom prst="rect">
            <a:avLst/>
          </a:prstGeom>
          <a:solidFill>
            <a:srgbClr val="009688">
              <a:alpha val="491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4"/>
          <p:cNvSpPr txBox="1"/>
          <p:nvPr>
            <p:ph idx="3" type="subTitle"/>
          </p:nvPr>
        </p:nvSpPr>
        <p:spPr>
          <a:xfrm>
            <a:off x="674475" y="2751850"/>
            <a:ext cx="1946100" cy="13680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800"/>
              <a:buNone/>
              <a:defRPr>
                <a:solidFill>
                  <a:schemeClr val="lt1"/>
                </a:solidFill>
              </a:defRPr>
            </a:lvl1pPr>
            <a:lvl2pPr lvl="1" rtl="0" algn="l">
              <a:lnSpc>
                <a:spcPct val="100000"/>
              </a:lnSpc>
              <a:spcBef>
                <a:spcPts val="0"/>
              </a:spcBef>
              <a:spcAft>
                <a:spcPts val="0"/>
              </a:spcAft>
              <a:buSzPts val="1400"/>
              <a:buNone/>
              <a:defRPr sz="1600"/>
            </a:lvl2pPr>
            <a:lvl3pPr lvl="2" rtl="0" algn="l">
              <a:lnSpc>
                <a:spcPct val="100000"/>
              </a:lnSpc>
              <a:spcBef>
                <a:spcPts val="0"/>
              </a:spcBef>
              <a:spcAft>
                <a:spcPts val="0"/>
              </a:spcAft>
              <a:buSzPts val="1400"/>
              <a:buNone/>
              <a:defRPr sz="1600"/>
            </a:lvl3pPr>
            <a:lvl4pPr lvl="3" rtl="0" algn="l">
              <a:lnSpc>
                <a:spcPct val="100000"/>
              </a:lnSpc>
              <a:spcBef>
                <a:spcPts val="0"/>
              </a:spcBef>
              <a:spcAft>
                <a:spcPts val="0"/>
              </a:spcAft>
              <a:buSzPts val="1400"/>
              <a:buNone/>
              <a:defRPr sz="1600"/>
            </a:lvl4pPr>
            <a:lvl5pPr lvl="4" rtl="0" algn="l">
              <a:lnSpc>
                <a:spcPct val="100000"/>
              </a:lnSpc>
              <a:spcBef>
                <a:spcPts val="0"/>
              </a:spcBef>
              <a:spcAft>
                <a:spcPts val="0"/>
              </a:spcAft>
              <a:buSzPts val="1400"/>
              <a:buNone/>
              <a:defRPr sz="1600"/>
            </a:lvl5pPr>
            <a:lvl6pPr lvl="5" rtl="0" algn="l">
              <a:lnSpc>
                <a:spcPct val="100000"/>
              </a:lnSpc>
              <a:spcBef>
                <a:spcPts val="0"/>
              </a:spcBef>
              <a:spcAft>
                <a:spcPts val="0"/>
              </a:spcAft>
              <a:buSzPts val="1400"/>
              <a:buNone/>
              <a:defRPr sz="1600"/>
            </a:lvl6pPr>
            <a:lvl7pPr lvl="6" rtl="0" algn="l">
              <a:lnSpc>
                <a:spcPct val="100000"/>
              </a:lnSpc>
              <a:spcBef>
                <a:spcPts val="0"/>
              </a:spcBef>
              <a:spcAft>
                <a:spcPts val="0"/>
              </a:spcAft>
              <a:buSzPts val="1400"/>
              <a:buNone/>
              <a:defRPr sz="1600"/>
            </a:lvl7pPr>
            <a:lvl8pPr lvl="7" rtl="0" algn="l">
              <a:lnSpc>
                <a:spcPct val="100000"/>
              </a:lnSpc>
              <a:spcBef>
                <a:spcPts val="0"/>
              </a:spcBef>
              <a:spcAft>
                <a:spcPts val="0"/>
              </a:spcAft>
              <a:buSzPts val="1400"/>
              <a:buNone/>
              <a:defRPr sz="1600"/>
            </a:lvl8pPr>
            <a:lvl9pPr lvl="8" rtl="0" algn="l">
              <a:lnSpc>
                <a:spcPct val="100000"/>
              </a:lnSpc>
              <a:spcBef>
                <a:spcPts val="0"/>
              </a:spcBef>
              <a:spcAft>
                <a:spcPts val="0"/>
              </a:spcAft>
              <a:buSzPts val="1400"/>
              <a:buNone/>
              <a:defRPr sz="1600"/>
            </a:lvl9pPr>
          </a:lstStyle>
          <a:p/>
        </p:txBody>
      </p:sp>
      <p:sp>
        <p:nvSpPr>
          <p:cNvPr id="75" name="Google Shape;75;p14"/>
          <p:cNvSpPr/>
          <p:nvPr/>
        </p:nvSpPr>
        <p:spPr>
          <a:xfrm>
            <a:off x="975213" y="1899625"/>
            <a:ext cx="1344600" cy="38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1 1">
  <p:cSld name="CUSTOM_11_1_1_1">
    <p:bg>
      <p:bgPr>
        <a:solidFill>
          <a:srgbClr val="00517C"/>
        </a:solidFill>
      </p:bgPr>
    </p:bg>
    <p:spTree>
      <p:nvGrpSpPr>
        <p:cNvPr id="76" name="Shape 76"/>
        <p:cNvGrpSpPr/>
        <p:nvPr/>
      </p:nvGrpSpPr>
      <p:grpSpPr>
        <a:xfrm>
          <a:off x="0" y="0"/>
          <a:ext cx="0" cy="0"/>
          <a:chOff x="0" y="0"/>
          <a:chExt cx="0" cy="0"/>
        </a:xfrm>
      </p:grpSpPr>
      <p:sp>
        <p:nvSpPr>
          <p:cNvPr id="77" name="Google Shape;77;p15"/>
          <p:cNvSpPr txBox="1"/>
          <p:nvPr>
            <p:ph type="title"/>
          </p:nvPr>
        </p:nvSpPr>
        <p:spPr>
          <a:xfrm>
            <a:off x="967000" y="463300"/>
            <a:ext cx="7093800" cy="793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l">
              <a:lnSpc>
                <a:spcPct val="100000"/>
              </a:lnSpc>
              <a:spcBef>
                <a:spcPts val="0"/>
              </a:spcBef>
              <a:spcAft>
                <a:spcPts val="0"/>
              </a:spcAft>
              <a:buSzPts val="2800"/>
              <a:buNone/>
              <a:defRPr>
                <a:latin typeface="Roboto"/>
                <a:ea typeface="Roboto"/>
                <a:cs typeface="Roboto"/>
                <a:sym typeface="Roboto"/>
              </a:defRPr>
            </a:lvl2pPr>
            <a:lvl3pPr lvl="2" rtl="0" algn="l">
              <a:lnSpc>
                <a:spcPct val="100000"/>
              </a:lnSpc>
              <a:spcBef>
                <a:spcPts val="0"/>
              </a:spcBef>
              <a:spcAft>
                <a:spcPts val="0"/>
              </a:spcAft>
              <a:buSzPts val="2800"/>
              <a:buNone/>
              <a:defRPr>
                <a:latin typeface="Roboto"/>
                <a:ea typeface="Roboto"/>
                <a:cs typeface="Roboto"/>
                <a:sym typeface="Roboto"/>
              </a:defRPr>
            </a:lvl3pPr>
            <a:lvl4pPr lvl="3" rtl="0" algn="l">
              <a:lnSpc>
                <a:spcPct val="100000"/>
              </a:lnSpc>
              <a:spcBef>
                <a:spcPts val="0"/>
              </a:spcBef>
              <a:spcAft>
                <a:spcPts val="0"/>
              </a:spcAft>
              <a:buSzPts val="2800"/>
              <a:buNone/>
              <a:defRPr>
                <a:latin typeface="Roboto"/>
                <a:ea typeface="Roboto"/>
                <a:cs typeface="Roboto"/>
                <a:sym typeface="Roboto"/>
              </a:defRPr>
            </a:lvl4pPr>
            <a:lvl5pPr lvl="4" rtl="0" algn="l">
              <a:lnSpc>
                <a:spcPct val="100000"/>
              </a:lnSpc>
              <a:spcBef>
                <a:spcPts val="0"/>
              </a:spcBef>
              <a:spcAft>
                <a:spcPts val="0"/>
              </a:spcAft>
              <a:buSzPts val="2800"/>
              <a:buNone/>
              <a:defRPr>
                <a:latin typeface="Roboto"/>
                <a:ea typeface="Roboto"/>
                <a:cs typeface="Roboto"/>
                <a:sym typeface="Roboto"/>
              </a:defRPr>
            </a:lvl5pPr>
            <a:lvl6pPr lvl="5" rtl="0" algn="l">
              <a:lnSpc>
                <a:spcPct val="100000"/>
              </a:lnSpc>
              <a:spcBef>
                <a:spcPts val="0"/>
              </a:spcBef>
              <a:spcAft>
                <a:spcPts val="0"/>
              </a:spcAft>
              <a:buSzPts val="2800"/>
              <a:buNone/>
              <a:defRPr>
                <a:latin typeface="Roboto"/>
                <a:ea typeface="Roboto"/>
                <a:cs typeface="Roboto"/>
                <a:sym typeface="Roboto"/>
              </a:defRPr>
            </a:lvl6pPr>
            <a:lvl7pPr lvl="6" rtl="0" algn="l">
              <a:lnSpc>
                <a:spcPct val="100000"/>
              </a:lnSpc>
              <a:spcBef>
                <a:spcPts val="0"/>
              </a:spcBef>
              <a:spcAft>
                <a:spcPts val="0"/>
              </a:spcAft>
              <a:buSzPts val="2800"/>
              <a:buNone/>
              <a:defRPr>
                <a:latin typeface="Roboto"/>
                <a:ea typeface="Roboto"/>
                <a:cs typeface="Roboto"/>
                <a:sym typeface="Roboto"/>
              </a:defRPr>
            </a:lvl7pPr>
            <a:lvl8pPr lvl="7" rtl="0" algn="l">
              <a:lnSpc>
                <a:spcPct val="100000"/>
              </a:lnSpc>
              <a:spcBef>
                <a:spcPts val="0"/>
              </a:spcBef>
              <a:spcAft>
                <a:spcPts val="0"/>
              </a:spcAft>
              <a:buSzPts val="2800"/>
              <a:buNone/>
              <a:defRPr>
                <a:latin typeface="Roboto"/>
                <a:ea typeface="Roboto"/>
                <a:cs typeface="Roboto"/>
                <a:sym typeface="Roboto"/>
              </a:defRPr>
            </a:lvl8pPr>
            <a:lvl9pPr lvl="8" rtl="0" algn="l">
              <a:lnSpc>
                <a:spcPct val="100000"/>
              </a:lnSpc>
              <a:spcBef>
                <a:spcPts val="0"/>
              </a:spcBef>
              <a:spcAft>
                <a:spcPts val="0"/>
              </a:spcAft>
              <a:buSzPts val="2800"/>
              <a:buNone/>
              <a:defRPr>
                <a:latin typeface="Roboto"/>
                <a:ea typeface="Roboto"/>
                <a:cs typeface="Roboto"/>
                <a:sym typeface="Roboto"/>
              </a:defRPr>
            </a:lvl9pPr>
          </a:lstStyle>
          <a:p/>
        </p:txBody>
      </p:sp>
      <p:sp>
        <p:nvSpPr>
          <p:cNvPr id="78" name="Google Shape;78;p15"/>
          <p:cNvSpPr/>
          <p:nvPr/>
        </p:nvSpPr>
        <p:spPr>
          <a:xfrm>
            <a:off x="5113613" y="2567525"/>
            <a:ext cx="2832000" cy="1981500"/>
          </a:xfrm>
          <a:prstGeom prst="rect">
            <a:avLst/>
          </a:prstGeom>
          <a:solidFill>
            <a:srgbClr val="009688">
              <a:alpha val="491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5"/>
          <p:cNvSpPr txBox="1"/>
          <p:nvPr>
            <p:ph idx="1" type="subTitle"/>
          </p:nvPr>
        </p:nvSpPr>
        <p:spPr>
          <a:xfrm>
            <a:off x="5113600" y="2810025"/>
            <a:ext cx="2832000" cy="14964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1"/>
              </a:buClr>
              <a:buSzPts val="1800"/>
              <a:buNone/>
              <a:defRPr>
                <a:solidFill>
                  <a:schemeClr val="lt1"/>
                </a:solidFill>
              </a:defRPr>
            </a:lvl1pPr>
            <a:lvl2pPr lvl="1" rtl="0" algn="l">
              <a:lnSpc>
                <a:spcPct val="100000"/>
              </a:lnSpc>
              <a:spcBef>
                <a:spcPts val="0"/>
              </a:spcBef>
              <a:spcAft>
                <a:spcPts val="0"/>
              </a:spcAft>
              <a:buSzPts val="1400"/>
              <a:buNone/>
              <a:defRPr sz="1600"/>
            </a:lvl2pPr>
            <a:lvl3pPr lvl="2" rtl="0" algn="l">
              <a:lnSpc>
                <a:spcPct val="100000"/>
              </a:lnSpc>
              <a:spcBef>
                <a:spcPts val="0"/>
              </a:spcBef>
              <a:spcAft>
                <a:spcPts val="0"/>
              </a:spcAft>
              <a:buSzPts val="1400"/>
              <a:buNone/>
              <a:defRPr sz="1600"/>
            </a:lvl3pPr>
            <a:lvl4pPr lvl="3" rtl="0" algn="l">
              <a:lnSpc>
                <a:spcPct val="100000"/>
              </a:lnSpc>
              <a:spcBef>
                <a:spcPts val="0"/>
              </a:spcBef>
              <a:spcAft>
                <a:spcPts val="0"/>
              </a:spcAft>
              <a:buSzPts val="1400"/>
              <a:buNone/>
              <a:defRPr sz="1600"/>
            </a:lvl4pPr>
            <a:lvl5pPr lvl="4" rtl="0" algn="l">
              <a:lnSpc>
                <a:spcPct val="100000"/>
              </a:lnSpc>
              <a:spcBef>
                <a:spcPts val="0"/>
              </a:spcBef>
              <a:spcAft>
                <a:spcPts val="0"/>
              </a:spcAft>
              <a:buSzPts val="1400"/>
              <a:buNone/>
              <a:defRPr sz="1600"/>
            </a:lvl5pPr>
            <a:lvl6pPr lvl="5" rtl="0" algn="l">
              <a:lnSpc>
                <a:spcPct val="100000"/>
              </a:lnSpc>
              <a:spcBef>
                <a:spcPts val="0"/>
              </a:spcBef>
              <a:spcAft>
                <a:spcPts val="0"/>
              </a:spcAft>
              <a:buSzPts val="1400"/>
              <a:buNone/>
              <a:defRPr sz="1600"/>
            </a:lvl6pPr>
            <a:lvl7pPr lvl="6" rtl="0" algn="l">
              <a:lnSpc>
                <a:spcPct val="100000"/>
              </a:lnSpc>
              <a:spcBef>
                <a:spcPts val="0"/>
              </a:spcBef>
              <a:spcAft>
                <a:spcPts val="0"/>
              </a:spcAft>
              <a:buSzPts val="1400"/>
              <a:buNone/>
              <a:defRPr sz="1600"/>
            </a:lvl7pPr>
            <a:lvl8pPr lvl="7" rtl="0" algn="l">
              <a:lnSpc>
                <a:spcPct val="100000"/>
              </a:lnSpc>
              <a:spcBef>
                <a:spcPts val="0"/>
              </a:spcBef>
              <a:spcAft>
                <a:spcPts val="0"/>
              </a:spcAft>
              <a:buSzPts val="1400"/>
              <a:buNone/>
              <a:defRPr sz="1600"/>
            </a:lvl8pPr>
            <a:lvl9pPr lvl="8" rtl="0" algn="l">
              <a:lnSpc>
                <a:spcPct val="100000"/>
              </a:lnSpc>
              <a:spcBef>
                <a:spcPts val="0"/>
              </a:spcBef>
              <a:spcAft>
                <a:spcPts val="0"/>
              </a:spcAft>
              <a:buSzPts val="1400"/>
              <a:buNone/>
              <a:defRPr sz="1600"/>
            </a:lvl9pPr>
          </a:lstStyle>
          <a:p/>
        </p:txBody>
      </p:sp>
      <p:sp>
        <p:nvSpPr>
          <p:cNvPr id="80" name="Google Shape;80;p15"/>
          <p:cNvSpPr/>
          <p:nvPr/>
        </p:nvSpPr>
        <p:spPr>
          <a:xfrm>
            <a:off x="1198525" y="2567475"/>
            <a:ext cx="2832000" cy="1981500"/>
          </a:xfrm>
          <a:prstGeom prst="rect">
            <a:avLst/>
          </a:prstGeom>
          <a:solidFill>
            <a:srgbClr val="009688">
              <a:alpha val="491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5"/>
          <p:cNvSpPr txBox="1"/>
          <p:nvPr>
            <p:ph idx="2" type="subTitle"/>
          </p:nvPr>
        </p:nvSpPr>
        <p:spPr>
          <a:xfrm>
            <a:off x="1198375" y="2810075"/>
            <a:ext cx="2832300" cy="14964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1"/>
              </a:buClr>
              <a:buSzPts val="1800"/>
              <a:buNone/>
              <a:defRPr>
                <a:solidFill>
                  <a:schemeClr val="lt1"/>
                </a:solidFill>
              </a:defRPr>
            </a:lvl1pPr>
            <a:lvl2pPr lvl="1" rtl="0" algn="l">
              <a:lnSpc>
                <a:spcPct val="100000"/>
              </a:lnSpc>
              <a:spcBef>
                <a:spcPts val="0"/>
              </a:spcBef>
              <a:spcAft>
                <a:spcPts val="0"/>
              </a:spcAft>
              <a:buSzPts val="1400"/>
              <a:buNone/>
              <a:defRPr sz="1600"/>
            </a:lvl2pPr>
            <a:lvl3pPr lvl="2" rtl="0" algn="l">
              <a:lnSpc>
                <a:spcPct val="100000"/>
              </a:lnSpc>
              <a:spcBef>
                <a:spcPts val="0"/>
              </a:spcBef>
              <a:spcAft>
                <a:spcPts val="0"/>
              </a:spcAft>
              <a:buSzPts val="1400"/>
              <a:buNone/>
              <a:defRPr sz="1600"/>
            </a:lvl3pPr>
            <a:lvl4pPr lvl="3" rtl="0" algn="l">
              <a:lnSpc>
                <a:spcPct val="100000"/>
              </a:lnSpc>
              <a:spcBef>
                <a:spcPts val="0"/>
              </a:spcBef>
              <a:spcAft>
                <a:spcPts val="0"/>
              </a:spcAft>
              <a:buSzPts val="1400"/>
              <a:buNone/>
              <a:defRPr sz="1600"/>
            </a:lvl4pPr>
            <a:lvl5pPr lvl="4" rtl="0" algn="l">
              <a:lnSpc>
                <a:spcPct val="100000"/>
              </a:lnSpc>
              <a:spcBef>
                <a:spcPts val="0"/>
              </a:spcBef>
              <a:spcAft>
                <a:spcPts val="0"/>
              </a:spcAft>
              <a:buSzPts val="1400"/>
              <a:buNone/>
              <a:defRPr sz="1600"/>
            </a:lvl5pPr>
            <a:lvl6pPr lvl="5" rtl="0" algn="l">
              <a:lnSpc>
                <a:spcPct val="100000"/>
              </a:lnSpc>
              <a:spcBef>
                <a:spcPts val="0"/>
              </a:spcBef>
              <a:spcAft>
                <a:spcPts val="0"/>
              </a:spcAft>
              <a:buSzPts val="1400"/>
              <a:buNone/>
              <a:defRPr sz="1600"/>
            </a:lvl6pPr>
            <a:lvl7pPr lvl="6" rtl="0" algn="l">
              <a:lnSpc>
                <a:spcPct val="100000"/>
              </a:lnSpc>
              <a:spcBef>
                <a:spcPts val="0"/>
              </a:spcBef>
              <a:spcAft>
                <a:spcPts val="0"/>
              </a:spcAft>
              <a:buSzPts val="1400"/>
              <a:buNone/>
              <a:defRPr sz="1600"/>
            </a:lvl7pPr>
            <a:lvl8pPr lvl="7" rtl="0" algn="l">
              <a:lnSpc>
                <a:spcPct val="100000"/>
              </a:lnSpc>
              <a:spcBef>
                <a:spcPts val="0"/>
              </a:spcBef>
              <a:spcAft>
                <a:spcPts val="0"/>
              </a:spcAft>
              <a:buSzPts val="1400"/>
              <a:buNone/>
              <a:defRPr sz="1600"/>
            </a:lvl8pPr>
            <a:lvl9pPr lvl="8" rtl="0" algn="l">
              <a:lnSpc>
                <a:spcPct val="100000"/>
              </a:lnSpc>
              <a:spcBef>
                <a:spcPts val="0"/>
              </a:spcBef>
              <a:spcAft>
                <a:spcPts val="0"/>
              </a:spcAft>
              <a:buSzPts val="1400"/>
              <a:buNone/>
              <a:defRPr sz="1600"/>
            </a:lvl9pPr>
          </a:lstStyle>
          <a:p/>
        </p:txBody>
      </p:sp>
      <p:sp>
        <p:nvSpPr>
          <p:cNvPr id="82" name="Google Shape;82;p15"/>
          <p:cNvSpPr/>
          <p:nvPr/>
        </p:nvSpPr>
        <p:spPr>
          <a:xfrm>
            <a:off x="1630075" y="2273725"/>
            <a:ext cx="1968900" cy="38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5"/>
          <p:cNvSpPr/>
          <p:nvPr/>
        </p:nvSpPr>
        <p:spPr>
          <a:xfrm>
            <a:off x="5545150" y="2273725"/>
            <a:ext cx="1968900" cy="38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4" name="Shape 84"/>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p:cSld name="CUSTOM_14">
    <p:bg>
      <p:bgPr>
        <a:solidFill>
          <a:srgbClr val="00517C"/>
        </a:solidFill>
      </p:bgPr>
    </p:bg>
    <p:spTree>
      <p:nvGrpSpPr>
        <p:cNvPr id="85" name="Shape 85"/>
        <p:cNvGrpSpPr/>
        <p:nvPr/>
      </p:nvGrpSpPr>
      <p:grpSpPr>
        <a:xfrm>
          <a:off x="0" y="0"/>
          <a:ext cx="0" cy="0"/>
          <a:chOff x="0" y="0"/>
          <a:chExt cx="0" cy="0"/>
        </a:xfrm>
      </p:grpSpPr>
      <p:sp>
        <p:nvSpPr>
          <p:cNvPr id="86" name="Google Shape;86;p17"/>
          <p:cNvSpPr txBox="1"/>
          <p:nvPr>
            <p:ph type="title"/>
          </p:nvPr>
        </p:nvSpPr>
        <p:spPr>
          <a:xfrm>
            <a:off x="3397100" y="2751175"/>
            <a:ext cx="4779900" cy="18573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Clr>
                <a:srgbClr val="434343"/>
              </a:buClr>
              <a:buSzPts val="3400"/>
              <a:buNone/>
              <a:defRPr sz="3400">
                <a:solidFill>
                  <a:schemeClr val="lt1"/>
                </a:solidFill>
              </a:defRPr>
            </a:lvl1pPr>
            <a:lvl2pPr lvl="1" algn="l">
              <a:lnSpc>
                <a:spcPct val="100000"/>
              </a:lnSpc>
              <a:spcBef>
                <a:spcPts val="0"/>
              </a:spcBef>
              <a:spcAft>
                <a:spcPts val="0"/>
              </a:spcAft>
              <a:buSzPts val="3300"/>
              <a:buNone/>
              <a:defRPr sz="3300"/>
            </a:lvl2pPr>
            <a:lvl3pPr lvl="2" algn="l">
              <a:lnSpc>
                <a:spcPct val="100000"/>
              </a:lnSpc>
              <a:spcBef>
                <a:spcPts val="0"/>
              </a:spcBef>
              <a:spcAft>
                <a:spcPts val="0"/>
              </a:spcAft>
              <a:buSzPts val="3300"/>
              <a:buNone/>
              <a:defRPr sz="3300"/>
            </a:lvl3pPr>
            <a:lvl4pPr lvl="3" algn="l">
              <a:lnSpc>
                <a:spcPct val="100000"/>
              </a:lnSpc>
              <a:spcBef>
                <a:spcPts val="0"/>
              </a:spcBef>
              <a:spcAft>
                <a:spcPts val="0"/>
              </a:spcAft>
              <a:buSzPts val="3300"/>
              <a:buNone/>
              <a:defRPr sz="3300"/>
            </a:lvl4pPr>
            <a:lvl5pPr lvl="4" algn="l">
              <a:lnSpc>
                <a:spcPct val="100000"/>
              </a:lnSpc>
              <a:spcBef>
                <a:spcPts val="0"/>
              </a:spcBef>
              <a:spcAft>
                <a:spcPts val="0"/>
              </a:spcAft>
              <a:buSzPts val="3300"/>
              <a:buNone/>
              <a:defRPr sz="3300"/>
            </a:lvl5pPr>
            <a:lvl6pPr lvl="5" algn="l">
              <a:lnSpc>
                <a:spcPct val="100000"/>
              </a:lnSpc>
              <a:spcBef>
                <a:spcPts val="0"/>
              </a:spcBef>
              <a:spcAft>
                <a:spcPts val="0"/>
              </a:spcAft>
              <a:buSzPts val="3300"/>
              <a:buNone/>
              <a:defRPr sz="3300"/>
            </a:lvl6pPr>
            <a:lvl7pPr lvl="6" algn="l">
              <a:lnSpc>
                <a:spcPct val="100000"/>
              </a:lnSpc>
              <a:spcBef>
                <a:spcPts val="0"/>
              </a:spcBef>
              <a:spcAft>
                <a:spcPts val="0"/>
              </a:spcAft>
              <a:buSzPts val="3300"/>
              <a:buNone/>
              <a:defRPr sz="3300"/>
            </a:lvl7pPr>
            <a:lvl8pPr lvl="7" algn="l">
              <a:lnSpc>
                <a:spcPct val="100000"/>
              </a:lnSpc>
              <a:spcBef>
                <a:spcPts val="0"/>
              </a:spcBef>
              <a:spcAft>
                <a:spcPts val="0"/>
              </a:spcAft>
              <a:buSzPts val="3300"/>
              <a:buNone/>
              <a:defRPr sz="3300"/>
            </a:lvl8pPr>
            <a:lvl9pPr lvl="8" algn="l">
              <a:lnSpc>
                <a:spcPct val="100000"/>
              </a:lnSpc>
              <a:spcBef>
                <a:spcPts val="0"/>
              </a:spcBef>
              <a:spcAft>
                <a:spcPts val="0"/>
              </a:spcAft>
              <a:buSzPts val="3300"/>
              <a:buNone/>
              <a:defRPr sz="3300"/>
            </a:lvl9pPr>
          </a:lstStyle>
          <a:p/>
        </p:txBody>
      </p:sp>
      <p:cxnSp>
        <p:nvCxnSpPr>
          <p:cNvPr id="87" name="Google Shape;87;p17"/>
          <p:cNvCxnSpPr/>
          <p:nvPr/>
        </p:nvCxnSpPr>
        <p:spPr>
          <a:xfrm flipH="1">
            <a:off x="726300" y="2747975"/>
            <a:ext cx="3845700" cy="1857300"/>
          </a:xfrm>
          <a:prstGeom prst="bentConnector3">
            <a:avLst>
              <a:gd fmla="val -100620" name="adj1"/>
            </a:avLst>
          </a:prstGeom>
          <a:noFill/>
          <a:ln cap="flat" cmpd="sng" w="38100">
            <a:solidFill>
              <a:schemeClr val="lt1"/>
            </a:solidFill>
            <a:prstDash val="solid"/>
            <a:round/>
            <a:headEnd len="sm" w="sm" type="none"/>
            <a:tailEnd len="sm" w="sm" type="none"/>
          </a:ln>
        </p:spPr>
      </p:cxnSp>
      <p:sp>
        <p:nvSpPr>
          <p:cNvPr id="88" name="Google Shape;88;p17"/>
          <p:cNvSpPr txBox="1"/>
          <p:nvPr/>
        </p:nvSpPr>
        <p:spPr>
          <a:xfrm>
            <a:off x="5972425" y="3624650"/>
            <a:ext cx="7337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3">
    <p:spTree>
      <p:nvGrpSpPr>
        <p:cNvPr id="89" name="Shape 89"/>
        <p:cNvGrpSpPr/>
        <p:nvPr/>
      </p:nvGrpSpPr>
      <p:grpSpPr>
        <a:xfrm>
          <a:off x="0" y="0"/>
          <a:ext cx="0" cy="0"/>
          <a:chOff x="0" y="0"/>
          <a:chExt cx="0" cy="0"/>
        </a:xfrm>
      </p:grpSpPr>
      <p:sp>
        <p:nvSpPr>
          <p:cNvPr id="90" name="Google Shape;90;p18"/>
          <p:cNvSpPr txBox="1"/>
          <p:nvPr>
            <p:ph type="title"/>
          </p:nvPr>
        </p:nvSpPr>
        <p:spPr>
          <a:xfrm>
            <a:off x="5712375" y="539500"/>
            <a:ext cx="2463600" cy="13857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2600"/>
              <a:buNone/>
              <a:defRPr/>
            </a:lvl1pPr>
            <a:lvl2pPr lvl="1" algn="r">
              <a:lnSpc>
                <a:spcPct val="100000"/>
              </a:lnSpc>
              <a:spcBef>
                <a:spcPts val="0"/>
              </a:spcBef>
              <a:spcAft>
                <a:spcPts val="0"/>
              </a:spcAft>
              <a:buSzPts val="2800"/>
              <a:buNone/>
              <a:defRPr/>
            </a:lvl2pPr>
            <a:lvl3pPr lvl="2" algn="r">
              <a:lnSpc>
                <a:spcPct val="100000"/>
              </a:lnSpc>
              <a:spcBef>
                <a:spcPts val="0"/>
              </a:spcBef>
              <a:spcAft>
                <a:spcPts val="0"/>
              </a:spcAft>
              <a:buSzPts val="2800"/>
              <a:buNone/>
              <a:defRPr/>
            </a:lvl3pPr>
            <a:lvl4pPr lvl="3" algn="r">
              <a:lnSpc>
                <a:spcPct val="100000"/>
              </a:lnSpc>
              <a:spcBef>
                <a:spcPts val="0"/>
              </a:spcBef>
              <a:spcAft>
                <a:spcPts val="0"/>
              </a:spcAft>
              <a:buSzPts val="2800"/>
              <a:buNone/>
              <a:defRPr/>
            </a:lvl4pPr>
            <a:lvl5pPr lvl="4" algn="r">
              <a:lnSpc>
                <a:spcPct val="100000"/>
              </a:lnSpc>
              <a:spcBef>
                <a:spcPts val="0"/>
              </a:spcBef>
              <a:spcAft>
                <a:spcPts val="0"/>
              </a:spcAft>
              <a:buSzPts val="2800"/>
              <a:buNone/>
              <a:defRPr/>
            </a:lvl5pPr>
            <a:lvl6pPr lvl="5" algn="r">
              <a:lnSpc>
                <a:spcPct val="100000"/>
              </a:lnSpc>
              <a:spcBef>
                <a:spcPts val="0"/>
              </a:spcBef>
              <a:spcAft>
                <a:spcPts val="0"/>
              </a:spcAft>
              <a:buSzPts val="2800"/>
              <a:buNone/>
              <a:defRPr/>
            </a:lvl6pPr>
            <a:lvl7pPr lvl="6" algn="r">
              <a:lnSpc>
                <a:spcPct val="100000"/>
              </a:lnSpc>
              <a:spcBef>
                <a:spcPts val="0"/>
              </a:spcBef>
              <a:spcAft>
                <a:spcPts val="0"/>
              </a:spcAft>
              <a:buSzPts val="2800"/>
              <a:buNone/>
              <a:defRPr/>
            </a:lvl7pPr>
            <a:lvl8pPr lvl="7" algn="r">
              <a:lnSpc>
                <a:spcPct val="100000"/>
              </a:lnSpc>
              <a:spcBef>
                <a:spcPts val="0"/>
              </a:spcBef>
              <a:spcAft>
                <a:spcPts val="0"/>
              </a:spcAft>
              <a:buSzPts val="2800"/>
              <a:buNone/>
              <a:defRPr/>
            </a:lvl8pPr>
            <a:lvl9pPr lvl="8" algn="r">
              <a:lnSpc>
                <a:spcPct val="100000"/>
              </a:lnSpc>
              <a:spcBef>
                <a:spcPts val="0"/>
              </a:spcBef>
              <a:spcAft>
                <a:spcPts val="0"/>
              </a:spcAft>
              <a:buSzPts val="2800"/>
              <a:buNone/>
              <a:defRPr/>
            </a:lvl9pPr>
          </a:lstStyle>
          <a:p/>
        </p:txBody>
      </p:sp>
      <p:sp>
        <p:nvSpPr>
          <p:cNvPr id="91" name="Google Shape;91;p18"/>
          <p:cNvSpPr txBox="1"/>
          <p:nvPr>
            <p:ph idx="1" type="subTitle"/>
          </p:nvPr>
        </p:nvSpPr>
        <p:spPr>
          <a:xfrm>
            <a:off x="975238" y="800100"/>
            <a:ext cx="3981900" cy="3396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sz="1600"/>
            </a:lvl1pPr>
            <a:lvl2pPr lvl="1" algn="l">
              <a:lnSpc>
                <a:spcPct val="115000"/>
              </a:lnSpc>
              <a:spcBef>
                <a:spcPts val="1600"/>
              </a:spcBef>
              <a:spcAft>
                <a:spcPts val="0"/>
              </a:spcAft>
              <a:buSzPts val="1400"/>
              <a:buNone/>
              <a:defRPr sz="1600"/>
            </a:lvl2pPr>
            <a:lvl3pPr lvl="2" algn="l">
              <a:lnSpc>
                <a:spcPct val="115000"/>
              </a:lnSpc>
              <a:spcBef>
                <a:spcPts val="1600"/>
              </a:spcBef>
              <a:spcAft>
                <a:spcPts val="0"/>
              </a:spcAft>
              <a:buSzPts val="1400"/>
              <a:buNone/>
              <a:defRPr sz="1600"/>
            </a:lvl3pPr>
            <a:lvl4pPr lvl="3" algn="l">
              <a:lnSpc>
                <a:spcPct val="115000"/>
              </a:lnSpc>
              <a:spcBef>
                <a:spcPts val="1600"/>
              </a:spcBef>
              <a:spcAft>
                <a:spcPts val="0"/>
              </a:spcAft>
              <a:buSzPts val="1400"/>
              <a:buNone/>
              <a:defRPr sz="1600"/>
            </a:lvl4pPr>
            <a:lvl5pPr lvl="4" algn="l">
              <a:lnSpc>
                <a:spcPct val="115000"/>
              </a:lnSpc>
              <a:spcBef>
                <a:spcPts val="1600"/>
              </a:spcBef>
              <a:spcAft>
                <a:spcPts val="0"/>
              </a:spcAft>
              <a:buSzPts val="1400"/>
              <a:buNone/>
              <a:defRPr sz="1600"/>
            </a:lvl5pPr>
            <a:lvl6pPr lvl="5" algn="l">
              <a:lnSpc>
                <a:spcPct val="115000"/>
              </a:lnSpc>
              <a:spcBef>
                <a:spcPts val="1600"/>
              </a:spcBef>
              <a:spcAft>
                <a:spcPts val="0"/>
              </a:spcAft>
              <a:buSzPts val="1400"/>
              <a:buNone/>
              <a:defRPr sz="1600"/>
            </a:lvl6pPr>
            <a:lvl7pPr lvl="6" algn="l">
              <a:lnSpc>
                <a:spcPct val="115000"/>
              </a:lnSpc>
              <a:spcBef>
                <a:spcPts val="1600"/>
              </a:spcBef>
              <a:spcAft>
                <a:spcPts val="0"/>
              </a:spcAft>
              <a:buSzPts val="1400"/>
              <a:buNone/>
              <a:defRPr sz="1600"/>
            </a:lvl7pPr>
            <a:lvl8pPr lvl="7" algn="l">
              <a:lnSpc>
                <a:spcPct val="115000"/>
              </a:lnSpc>
              <a:spcBef>
                <a:spcPts val="1600"/>
              </a:spcBef>
              <a:spcAft>
                <a:spcPts val="0"/>
              </a:spcAft>
              <a:buSzPts val="1400"/>
              <a:buNone/>
              <a:defRPr sz="1600"/>
            </a:lvl8pPr>
            <a:lvl9pPr lvl="8" algn="l">
              <a:lnSpc>
                <a:spcPct val="115000"/>
              </a:lnSpc>
              <a:spcBef>
                <a:spcPts val="1600"/>
              </a:spcBef>
              <a:spcAft>
                <a:spcPts val="1600"/>
              </a:spcAft>
              <a:buSzPts val="1400"/>
              <a:buNone/>
              <a:defRPr sz="1600"/>
            </a:lvl9pPr>
          </a:lstStyle>
          <a:p/>
        </p:txBody>
      </p:sp>
      <p:sp>
        <p:nvSpPr>
          <p:cNvPr id="92" name="Google Shape;92;p18"/>
          <p:cNvSpPr/>
          <p:nvPr/>
        </p:nvSpPr>
        <p:spPr>
          <a:xfrm>
            <a:off x="713100" y="539500"/>
            <a:ext cx="4449211" cy="3657607"/>
          </a:xfrm>
          <a:custGeom>
            <a:rect b="b" l="l" r="r" t="t"/>
            <a:pathLst>
              <a:path extrusionOk="0" fill="none" h="109166" w="140887">
                <a:moveTo>
                  <a:pt x="140887" y="1"/>
                </a:moveTo>
                <a:lnTo>
                  <a:pt x="0" y="1"/>
                </a:lnTo>
                <a:lnTo>
                  <a:pt x="0" y="109166"/>
                </a:lnTo>
              </a:path>
            </a:pathLst>
          </a:custGeom>
          <a:noFill/>
          <a:ln cap="flat" cmpd="sng" w="38100">
            <a:solidFill>
              <a:schemeClr val="lt1"/>
            </a:solidFill>
            <a:prstDash val="solid"/>
            <a:miter lim="23814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18"/>
          <p:cNvSpPr/>
          <p:nvPr/>
        </p:nvSpPr>
        <p:spPr>
          <a:xfrm>
            <a:off x="5162300" y="539500"/>
            <a:ext cx="3268648" cy="1689188"/>
          </a:xfrm>
          <a:custGeom>
            <a:rect b="b" l="l" r="r" t="t"/>
            <a:pathLst>
              <a:path extrusionOk="0" fill="none" h="50416" w="100427">
                <a:moveTo>
                  <a:pt x="1" y="1"/>
                </a:moveTo>
                <a:lnTo>
                  <a:pt x="100426" y="1"/>
                </a:lnTo>
                <a:lnTo>
                  <a:pt x="100426" y="50416"/>
                </a:lnTo>
              </a:path>
            </a:pathLst>
          </a:custGeom>
          <a:noFill/>
          <a:ln cap="flat" cmpd="sng" w="38100">
            <a:solidFill>
              <a:schemeClr val="lt1"/>
            </a:solidFill>
            <a:prstDash val="solid"/>
            <a:miter lim="23814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2">
    <p:spTree>
      <p:nvGrpSpPr>
        <p:cNvPr id="94" name="Shape 94"/>
        <p:cNvGrpSpPr/>
        <p:nvPr/>
      </p:nvGrpSpPr>
      <p:grpSpPr>
        <a:xfrm>
          <a:off x="0" y="0"/>
          <a:ext cx="0" cy="0"/>
          <a:chOff x="0" y="0"/>
          <a:chExt cx="0" cy="0"/>
        </a:xfrm>
      </p:grpSpPr>
      <p:sp>
        <p:nvSpPr>
          <p:cNvPr id="95" name="Google Shape;95;p19"/>
          <p:cNvSpPr txBox="1"/>
          <p:nvPr>
            <p:ph type="ctrTitle"/>
          </p:nvPr>
        </p:nvSpPr>
        <p:spPr>
          <a:xfrm>
            <a:off x="5758500" y="1474275"/>
            <a:ext cx="1942200" cy="9183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800"/>
              <a:buNone/>
              <a:defRPr/>
            </a:lvl1pPr>
            <a:lvl2pPr lvl="1" algn="l">
              <a:lnSpc>
                <a:spcPct val="100000"/>
              </a:lnSpc>
              <a:spcBef>
                <a:spcPts val="0"/>
              </a:spcBef>
              <a:spcAft>
                <a:spcPts val="0"/>
              </a:spcAft>
              <a:buSzPts val="4400"/>
              <a:buNone/>
              <a:defRPr sz="4400"/>
            </a:lvl2pPr>
            <a:lvl3pPr lvl="2" algn="l">
              <a:lnSpc>
                <a:spcPct val="100000"/>
              </a:lnSpc>
              <a:spcBef>
                <a:spcPts val="0"/>
              </a:spcBef>
              <a:spcAft>
                <a:spcPts val="0"/>
              </a:spcAft>
              <a:buSzPts val="4400"/>
              <a:buNone/>
              <a:defRPr sz="4400"/>
            </a:lvl3pPr>
            <a:lvl4pPr lvl="3" algn="l">
              <a:lnSpc>
                <a:spcPct val="100000"/>
              </a:lnSpc>
              <a:spcBef>
                <a:spcPts val="0"/>
              </a:spcBef>
              <a:spcAft>
                <a:spcPts val="0"/>
              </a:spcAft>
              <a:buSzPts val="4400"/>
              <a:buNone/>
              <a:defRPr sz="4400"/>
            </a:lvl4pPr>
            <a:lvl5pPr lvl="4" algn="l">
              <a:lnSpc>
                <a:spcPct val="100000"/>
              </a:lnSpc>
              <a:spcBef>
                <a:spcPts val="0"/>
              </a:spcBef>
              <a:spcAft>
                <a:spcPts val="0"/>
              </a:spcAft>
              <a:buSzPts val="4400"/>
              <a:buNone/>
              <a:defRPr sz="4400"/>
            </a:lvl5pPr>
            <a:lvl6pPr lvl="5" algn="l">
              <a:lnSpc>
                <a:spcPct val="100000"/>
              </a:lnSpc>
              <a:spcBef>
                <a:spcPts val="0"/>
              </a:spcBef>
              <a:spcAft>
                <a:spcPts val="0"/>
              </a:spcAft>
              <a:buSzPts val="4400"/>
              <a:buNone/>
              <a:defRPr sz="4400"/>
            </a:lvl6pPr>
            <a:lvl7pPr lvl="6" algn="l">
              <a:lnSpc>
                <a:spcPct val="100000"/>
              </a:lnSpc>
              <a:spcBef>
                <a:spcPts val="0"/>
              </a:spcBef>
              <a:spcAft>
                <a:spcPts val="0"/>
              </a:spcAft>
              <a:buSzPts val="4400"/>
              <a:buNone/>
              <a:defRPr sz="4400"/>
            </a:lvl7pPr>
            <a:lvl8pPr lvl="7" algn="l">
              <a:lnSpc>
                <a:spcPct val="100000"/>
              </a:lnSpc>
              <a:spcBef>
                <a:spcPts val="0"/>
              </a:spcBef>
              <a:spcAft>
                <a:spcPts val="0"/>
              </a:spcAft>
              <a:buSzPts val="4400"/>
              <a:buNone/>
              <a:defRPr sz="4400"/>
            </a:lvl8pPr>
            <a:lvl9pPr lvl="8" algn="l">
              <a:lnSpc>
                <a:spcPct val="100000"/>
              </a:lnSpc>
              <a:spcBef>
                <a:spcPts val="0"/>
              </a:spcBef>
              <a:spcAft>
                <a:spcPts val="0"/>
              </a:spcAft>
              <a:buSzPts val="4400"/>
              <a:buNone/>
              <a:defRPr sz="4400"/>
            </a:lvl9pPr>
          </a:lstStyle>
          <a:p/>
        </p:txBody>
      </p:sp>
      <p:sp>
        <p:nvSpPr>
          <p:cNvPr id="96" name="Google Shape;96;p19"/>
          <p:cNvSpPr txBox="1"/>
          <p:nvPr>
            <p:ph idx="2" type="title"/>
          </p:nvPr>
        </p:nvSpPr>
        <p:spPr>
          <a:xfrm>
            <a:off x="5758500" y="2800338"/>
            <a:ext cx="2494800" cy="1564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1600">
                <a:latin typeface="Roboto"/>
                <a:ea typeface="Roboto"/>
                <a:cs typeface="Roboto"/>
                <a:sym typeface="Roboto"/>
              </a:defRPr>
            </a:lvl1pPr>
            <a:lvl2pPr lvl="1" algn="l">
              <a:lnSpc>
                <a:spcPct val="100000"/>
              </a:lnSpc>
              <a:spcBef>
                <a:spcPts val="0"/>
              </a:spcBef>
              <a:spcAft>
                <a:spcPts val="0"/>
              </a:spcAft>
              <a:buSzPts val="2800"/>
              <a:buNone/>
              <a:defRPr sz="2900">
                <a:latin typeface="Roboto Mono Light"/>
                <a:ea typeface="Roboto Mono Light"/>
                <a:cs typeface="Roboto Mono Light"/>
                <a:sym typeface="Roboto Mono Light"/>
              </a:defRPr>
            </a:lvl2pPr>
            <a:lvl3pPr lvl="2" algn="l">
              <a:lnSpc>
                <a:spcPct val="100000"/>
              </a:lnSpc>
              <a:spcBef>
                <a:spcPts val="0"/>
              </a:spcBef>
              <a:spcAft>
                <a:spcPts val="0"/>
              </a:spcAft>
              <a:buSzPts val="2800"/>
              <a:buNone/>
              <a:defRPr sz="2900">
                <a:latin typeface="Roboto Mono Light"/>
                <a:ea typeface="Roboto Mono Light"/>
                <a:cs typeface="Roboto Mono Light"/>
                <a:sym typeface="Roboto Mono Light"/>
              </a:defRPr>
            </a:lvl3pPr>
            <a:lvl4pPr lvl="3" algn="l">
              <a:lnSpc>
                <a:spcPct val="100000"/>
              </a:lnSpc>
              <a:spcBef>
                <a:spcPts val="0"/>
              </a:spcBef>
              <a:spcAft>
                <a:spcPts val="0"/>
              </a:spcAft>
              <a:buSzPts val="2800"/>
              <a:buNone/>
              <a:defRPr sz="2900">
                <a:latin typeface="Roboto Mono Light"/>
                <a:ea typeface="Roboto Mono Light"/>
                <a:cs typeface="Roboto Mono Light"/>
                <a:sym typeface="Roboto Mono Light"/>
              </a:defRPr>
            </a:lvl4pPr>
            <a:lvl5pPr lvl="4" algn="l">
              <a:lnSpc>
                <a:spcPct val="100000"/>
              </a:lnSpc>
              <a:spcBef>
                <a:spcPts val="0"/>
              </a:spcBef>
              <a:spcAft>
                <a:spcPts val="0"/>
              </a:spcAft>
              <a:buSzPts val="2800"/>
              <a:buNone/>
              <a:defRPr sz="2900">
                <a:latin typeface="Roboto Mono Light"/>
                <a:ea typeface="Roboto Mono Light"/>
                <a:cs typeface="Roboto Mono Light"/>
                <a:sym typeface="Roboto Mono Light"/>
              </a:defRPr>
            </a:lvl5pPr>
            <a:lvl6pPr lvl="5" algn="l">
              <a:lnSpc>
                <a:spcPct val="100000"/>
              </a:lnSpc>
              <a:spcBef>
                <a:spcPts val="0"/>
              </a:spcBef>
              <a:spcAft>
                <a:spcPts val="0"/>
              </a:spcAft>
              <a:buSzPts val="2800"/>
              <a:buNone/>
              <a:defRPr sz="2900">
                <a:latin typeface="Roboto Mono Light"/>
                <a:ea typeface="Roboto Mono Light"/>
                <a:cs typeface="Roboto Mono Light"/>
                <a:sym typeface="Roboto Mono Light"/>
              </a:defRPr>
            </a:lvl6pPr>
            <a:lvl7pPr lvl="6" algn="l">
              <a:lnSpc>
                <a:spcPct val="100000"/>
              </a:lnSpc>
              <a:spcBef>
                <a:spcPts val="0"/>
              </a:spcBef>
              <a:spcAft>
                <a:spcPts val="0"/>
              </a:spcAft>
              <a:buSzPts val="2800"/>
              <a:buNone/>
              <a:defRPr sz="2900">
                <a:latin typeface="Roboto Mono Light"/>
                <a:ea typeface="Roboto Mono Light"/>
                <a:cs typeface="Roboto Mono Light"/>
                <a:sym typeface="Roboto Mono Light"/>
              </a:defRPr>
            </a:lvl7pPr>
            <a:lvl8pPr lvl="7" algn="l">
              <a:lnSpc>
                <a:spcPct val="100000"/>
              </a:lnSpc>
              <a:spcBef>
                <a:spcPts val="0"/>
              </a:spcBef>
              <a:spcAft>
                <a:spcPts val="0"/>
              </a:spcAft>
              <a:buSzPts val="2800"/>
              <a:buNone/>
              <a:defRPr sz="2900">
                <a:latin typeface="Roboto Mono Light"/>
                <a:ea typeface="Roboto Mono Light"/>
                <a:cs typeface="Roboto Mono Light"/>
                <a:sym typeface="Roboto Mono Light"/>
              </a:defRPr>
            </a:lvl8pPr>
            <a:lvl9pPr lvl="8" algn="l">
              <a:lnSpc>
                <a:spcPct val="100000"/>
              </a:lnSpc>
              <a:spcBef>
                <a:spcPts val="0"/>
              </a:spcBef>
              <a:spcAft>
                <a:spcPts val="0"/>
              </a:spcAft>
              <a:buSzPts val="2800"/>
              <a:buNone/>
              <a:defRPr sz="2900">
                <a:latin typeface="Roboto Mono Light"/>
                <a:ea typeface="Roboto Mono Light"/>
                <a:cs typeface="Roboto Mono Light"/>
                <a:sym typeface="Roboto Mono Light"/>
              </a:defRPr>
            </a:lvl9pPr>
          </a:lstStyle>
          <a:p/>
        </p:txBody>
      </p:sp>
      <p:sp>
        <p:nvSpPr>
          <p:cNvPr id="97" name="Google Shape;97;p19"/>
          <p:cNvSpPr/>
          <p:nvPr/>
        </p:nvSpPr>
        <p:spPr>
          <a:xfrm rot="10800000">
            <a:off x="5500546" y="1468047"/>
            <a:ext cx="2954074" cy="2496728"/>
          </a:xfrm>
          <a:custGeom>
            <a:rect b="b" l="l" r="r" t="t"/>
            <a:pathLst>
              <a:path extrusionOk="0" fill="none" h="55560" w="146841">
                <a:moveTo>
                  <a:pt x="1" y="0"/>
                </a:moveTo>
                <a:lnTo>
                  <a:pt x="1" y="30959"/>
                </a:lnTo>
                <a:lnTo>
                  <a:pt x="146841" y="30959"/>
                </a:lnTo>
                <a:lnTo>
                  <a:pt x="146841" y="55559"/>
                </a:lnTo>
              </a:path>
            </a:pathLst>
          </a:custGeom>
          <a:noFill/>
          <a:ln cap="flat" cmpd="sng" w="38100">
            <a:solidFill>
              <a:schemeClr val="lt1"/>
            </a:solidFill>
            <a:prstDash val="solid"/>
            <a:miter lim="23814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2">
    <p:spTree>
      <p:nvGrpSpPr>
        <p:cNvPr id="98" name="Shape 98"/>
        <p:cNvGrpSpPr/>
        <p:nvPr/>
      </p:nvGrpSpPr>
      <p:grpSpPr>
        <a:xfrm>
          <a:off x="0" y="0"/>
          <a:ext cx="0" cy="0"/>
          <a:chOff x="0" y="0"/>
          <a:chExt cx="0" cy="0"/>
        </a:xfrm>
      </p:grpSpPr>
      <p:sp>
        <p:nvSpPr>
          <p:cNvPr id="99" name="Google Shape;99;p20"/>
          <p:cNvSpPr txBox="1"/>
          <p:nvPr>
            <p:ph type="title"/>
          </p:nvPr>
        </p:nvSpPr>
        <p:spPr>
          <a:xfrm>
            <a:off x="2681550" y="539500"/>
            <a:ext cx="3780900" cy="587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100" name="Google Shape;100;p20"/>
          <p:cNvSpPr txBox="1"/>
          <p:nvPr>
            <p:ph idx="1" type="subTitle"/>
          </p:nvPr>
        </p:nvSpPr>
        <p:spPr>
          <a:xfrm>
            <a:off x="967000" y="1915088"/>
            <a:ext cx="2765700" cy="587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sz="1600"/>
            </a:lvl1pPr>
            <a:lvl2pPr lvl="1" algn="l">
              <a:lnSpc>
                <a:spcPct val="100000"/>
              </a:lnSpc>
              <a:spcBef>
                <a:spcPts val="0"/>
              </a:spcBef>
              <a:spcAft>
                <a:spcPts val="0"/>
              </a:spcAft>
              <a:buSzPts val="1400"/>
              <a:buNone/>
              <a:defRPr sz="1600"/>
            </a:lvl2pPr>
            <a:lvl3pPr lvl="2" algn="l">
              <a:lnSpc>
                <a:spcPct val="100000"/>
              </a:lnSpc>
              <a:spcBef>
                <a:spcPts val="0"/>
              </a:spcBef>
              <a:spcAft>
                <a:spcPts val="0"/>
              </a:spcAft>
              <a:buSzPts val="1400"/>
              <a:buNone/>
              <a:defRPr sz="1600"/>
            </a:lvl3pPr>
            <a:lvl4pPr lvl="3" algn="l">
              <a:lnSpc>
                <a:spcPct val="100000"/>
              </a:lnSpc>
              <a:spcBef>
                <a:spcPts val="0"/>
              </a:spcBef>
              <a:spcAft>
                <a:spcPts val="0"/>
              </a:spcAft>
              <a:buSzPts val="1400"/>
              <a:buNone/>
              <a:defRPr sz="1600"/>
            </a:lvl4pPr>
            <a:lvl5pPr lvl="4" algn="l">
              <a:lnSpc>
                <a:spcPct val="100000"/>
              </a:lnSpc>
              <a:spcBef>
                <a:spcPts val="0"/>
              </a:spcBef>
              <a:spcAft>
                <a:spcPts val="0"/>
              </a:spcAft>
              <a:buSzPts val="1400"/>
              <a:buNone/>
              <a:defRPr sz="1600"/>
            </a:lvl5pPr>
            <a:lvl6pPr lvl="5" algn="l">
              <a:lnSpc>
                <a:spcPct val="100000"/>
              </a:lnSpc>
              <a:spcBef>
                <a:spcPts val="0"/>
              </a:spcBef>
              <a:spcAft>
                <a:spcPts val="0"/>
              </a:spcAft>
              <a:buSzPts val="1400"/>
              <a:buNone/>
              <a:defRPr sz="1600"/>
            </a:lvl6pPr>
            <a:lvl7pPr lvl="6" algn="l">
              <a:lnSpc>
                <a:spcPct val="100000"/>
              </a:lnSpc>
              <a:spcBef>
                <a:spcPts val="0"/>
              </a:spcBef>
              <a:spcAft>
                <a:spcPts val="0"/>
              </a:spcAft>
              <a:buSzPts val="1400"/>
              <a:buNone/>
              <a:defRPr sz="1600"/>
            </a:lvl7pPr>
            <a:lvl8pPr lvl="7" algn="l">
              <a:lnSpc>
                <a:spcPct val="100000"/>
              </a:lnSpc>
              <a:spcBef>
                <a:spcPts val="0"/>
              </a:spcBef>
              <a:spcAft>
                <a:spcPts val="0"/>
              </a:spcAft>
              <a:buSzPts val="1400"/>
              <a:buNone/>
              <a:defRPr sz="1600"/>
            </a:lvl8pPr>
            <a:lvl9pPr lvl="8" algn="l">
              <a:lnSpc>
                <a:spcPct val="100000"/>
              </a:lnSpc>
              <a:spcBef>
                <a:spcPts val="0"/>
              </a:spcBef>
              <a:spcAft>
                <a:spcPts val="0"/>
              </a:spcAft>
              <a:buSzPts val="1400"/>
              <a:buNone/>
              <a:defRPr sz="1600"/>
            </a:lvl9pPr>
          </a:lstStyle>
          <a:p/>
        </p:txBody>
      </p:sp>
      <p:sp>
        <p:nvSpPr>
          <p:cNvPr id="101" name="Google Shape;101;p20"/>
          <p:cNvSpPr txBox="1"/>
          <p:nvPr>
            <p:ph idx="2" type="subTitle"/>
          </p:nvPr>
        </p:nvSpPr>
        <p:spPr>
          <a:xfrm>
            <a:off x="4825800" y="1945138"/>
            <a:ext cx="2765700" cy="587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sz="1600"/>
            </a:lvl1pPr>
            <a:lvl2pPr lvl="1" algn="l">
              <a:lnSpc>
                <a:spcPct val="100000"/>
              </a:lnSpc>
              <a:spcBef>
                <a:spcPts val="0"/>
              </a:spcBef>
              <a:spcAft>
                <a:spcPts val="0"/>
              </a:spcAft>
              <a:buSzPts val="1400"/>
              <a:buNone/>
              <a:defRPr sz="1600"/>
            </a:lvl2pPr>
            <a:lvl3pPr lvl="2" algn="l">
              <a:lnSpc>
                <a:spcPct val="100000"/>
              </a:lnSpc>
              <a:spcBef>
                <a:spcPts val="0"/>
              </a:spcBef>
              <a:spcAft>
                <a:spcPts val="0"/>
              </a:spcAft>
              <a:buSzPts val="1400"/>
              <a:buNone/>
              <a:defRPr sz="1600"/>
            </a:lvl3pPr>
            <a:lvl4pPr lvl="3" algn="l">
              <a:lnSpc>
                <a:spcPct val="100000"/>
              </a:lnSpc>
              <a:spcBef>
                <a:spcPts val="0"/>
              </a:spcBef>
              <a:spcAft>
                <a:spcPts val="0"/>
              </a:spcAft>
              <a:buSzPts val="1400"/>
              <a:buNone/>
              <a:defRPr sz="1600"/>
            </a:lvl4pPr>
            <a:lvl5pPr lvl="4" algn="l">
              <a:lnSpc>
                <a:spcPct val="100000"/>
              </a:lnSpc>
              <a:spcBef>
                <a:spcPts val="0"/>
              </a:spcBef>
              <a:spcAft>
                <a:spcPts val="0"/>
              </a:spcAft>
              <a:buSzPts val="1400"/>
              <a:buNone/>
              <a:defRPr sz="1600"/>
            </a:lvl5pPr>
            <a:lvl6pPr lvl="5" algn="l">
              <a:lnSpc>
                <a:spcPct val="100000"/>
              </a:lnSpc>
              <a:spcBef>
                <a:spcPts val="0"/>
              </a:spcBef>
              <a:spcAft>
                <a:spcPts val="0"/>
              </a:spcAft>
              <a:buSzPts val="1400"/>
              <a:buNone/>
              <a:defRPr sz="1600"/>
            </a:lvl6pPr>
            <a:lvl7pPr lvl="6" algn="l">
              <a:lnSpc>
                <a:spcPct val="100000"/>
              </a:lnSpc>
              <a:spcBef>
                <a:spcPts val="0"/>
              </a:spcBef>
              <a:spcAft>
                <a:spcPts val="0"/>
              </a:spcAft>
              <a:buSzPts val="1400"/>
              <a:buNone/>
              <a:defRPr sz="1600"/>
            </a:lvl7pPr>
            <a:lvl8pPr lvl="7" algn="l">
              <a:lnSpc>
                <a:spcPct val="100000"/>
              </a:lnSpc>
              <a:spcBef>
                <a:spcPts val="0"/>
              </a:spcBef>
              <a:spcAft>
                <a:spcPts val="0"/>
              </a:spcAft>
              <a:buSzPts val="1400"/>
              <a:buNone/>
              <a:defRPr sz="1600"/>
            </a:lvl8pPr>
            <a:lvl9pPr lvl="8" algn="l">
              <a:lnSpc>
                <a:spcPct val="100000"/>
              </a:lnSpc>
              <a:spcBef>
                <a:spcPts val="0"/>
              </a:spcBef>
              <a:spcAft>
                <a:spcPts val="0"/>
              </a:spcAft>
              <a:buSzPts val="1400"/>
              <a:buNone/>
              <a:defRPr sz="1600"/>
            </a:lvl9pPr>
          </a:lstStyle>
          <a:p/>
        </p:txBody>
      </p:sp>
      <p:sp>
        <p:nvSpPr>
          <p:cNvPr id="102" name="Google Shape;102;p20"/>
          <p:cNvSpPr txBox="1"/>
          <p:nvPr>
            <p:ph idx="3" type="subTitle"/>
          </p:nvPr>
        </p:nvSpPr>
        <p:spPr>
          <a:xfrm>
            <a:off x="967000" y="3430425"/>
            <a:ext cx="2765700" cy="587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sz="1600"/>
            </a:lvl1pPr>
            <a:lvl2pPr lvl="1" algn="l">
              <a:lnSpc>
                <a:spcPct val="100000"/>
              </a:lnSpc>
              <a:spcBef>
                <a:spcPts val="0"/>
              </a:spcBef>
              <a:spcAft>
                <a:spcPts val="0"/>
              </a:spcAft>
              <a:buSzPts val="1400"/>
              <a:buNone/>
              <a:defRPr sz="1600"/>
            </a:lvl2pPr>
            <a:lvl3pPr lvl="2" algn="l">
              <a:lnSpc>
                <a:spcPct val="100000"/>
              </a:lnSpc>
              <a:spcBef>
                <a:spcPts val="0"/>
              </a:spcBef>
              <a:spcAft>
                <a:spcPts val="0"/>
              </a:spcAft>
              <a:buSzPts val="1400"/>
              <a:buNone/>
              <a:defRPr sz="1600"/>
            </a:lvl3pPr>
            <a:lvl4pPr lvl="3" algn="l">
              <a:lnSpc>
                <a:spcPct val="100000"/>
              </a:lnSpc>
              <a:spcBef>
                <a:spcPts val="0"/>
              </a:spcBef>
              <a:spcAft>
                <a:spcPts val="0"/>
              </a:spcAft>
              <a:buSzPts val="1400"/>
              <a:buNone/>
              <a:defRPr sz="1600"/>
            </a:lvl4pPr>
            <a:lvl5pPr lvl="4" algn="l">
              <a:lnSpc>
                <a:spcPct val="100000"/>
              </a:lnSpc>
              <a:spcBef>
                <a:spcPts val="0"/>
              </a:spcBef>
              <a:spcAft>
                <a:spcPts val="0"/>
              </a:spcAft>
              <a:buSzPts val="1400"/>
              <a:buNone/>
              <a:defRPr sz="1600"/>
            </a:lvl5pPr>
            <a:lvl6pPr lvl="5" algn="l">
              <a:lnSpc>
                <a:spcPct val="100000"/>
              </a:lnSpc>
              <a:spcBef>
                <a:spcPts val="0"/>
              </a:spcBef>
              <a:spcAft>
                <a:spcPts val="0"/>
              </a:spcAft>
              <a:buSzPts val="1400"/>
              <a:buNone/>
              <a:defRPr sz="1600"/>
            </a:lvl6pPr>
            <a:lvl7pPr lvl="6" algn="l">
              <a:lnSpc>
                <a:spcPct val="100000"/>
              </a:lnSpc>
              <a:spcBef>
                <a:spcPts val="0"/>
              </a:spcBef>
              <a:spcAft>
                <a:spcPts val="0"/>
              </a:spcAft>
              <a:buSzPts val="1400"/>
              <a:buNone/>
              <a:defRPr sz="1600"/>
            </a:lvl7pPr>
            <a:lvl8pPr lvl="7" algn="l">
              <a:lnSpc>
                <a:spcPct val="100000"/>
              </a:lnSpc>
              <a:spcBef>
                <a:spcPts val="0"/>
              </a:spcBef>
              <a:spcAft>
                <a:spcPts val="0"/>
              </a:spcAft>
              <a:buSzPts val="1400"/>
              <a:buNone/>
              <a:defRPr sz="1600"/>
            </a:lvl8pPr>
            <a:lvl9pPr lvl="8" algn="l">
              <a:lnSpc>
                <a:spcPct val="100000"/>
              </a:lnSpc>
              <a:spcBef>
                <a:spcPts val="0"/>
              </a:spcBef>
              <a:spcAft>
                <a:spcPts val="0"/>
              </a:spcAft>
              <a:buSzPts val="1400"/>
              <a:buNone/>
              <a:defRPr sz="1600"/>
            </a:lvl9pPr>
          </a:lstStyle>
          <a:p/>
        </p:txBody>
      </p:sp>
      <p:sp>
        <p:nvSpPr>
          <p:cNvPr id="103" name="Google Shape;103;p20"/>
          <p:cNvSpPr txBox="1"/>
          <p:nvPr>
            <p:ph idx="4" type="subTitle"/>
          </p:nvPr>
        </p:nvSpPr>
        <p:spPr>
          <a:xfrm>
            <a:off x="4825800" y="3430425"/>
            <a:ext cx="2765700" cy="587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sz="1600"/>
            </a:lvl1pPr>
            <a:lvl2pPr lvl="1" algn="l">
              <a:lnSpc>
                <a:spcPct val="100000"/>
              </a:lnSpc>
              <a:spcBef>
                <a:spcPts val="0"/>
              </a:spcBef>
              <a:spcAft>
                <a:spcPts val="0"/>
              </a:spcAft>
              <a:buSzPts val="1400"/>
              <a:buNone/>
              <a:defRPr sz="1600"/>
            </a:lvl2pPr>
            <a:lvl3pPr lvl="2" algn="l">
              <a:lnSpc>
                <a:spcPct val="100000"/>
              </a:lnSpc>
              <a:spcBef>
                <a:spcPts val="0"/>
              </a:spcBef>
              <a:spcAft>
                <a:spcPts val="0"/>
              </a:spcAft>
              <a:buSzPts val="1400"/>
              <a:buNone/>
              <a:defRPr sz="1600"/>
            </a:lvl3pPr>
            <a:lvl4pPr lvl="3" algn="l">
              <a:lnSpc>
                <a:spcPct val="100000"/>
              </a:lnSpc>
              <a:spcBef>
                <a:spcPts val="0"/>
              </a:spcBef>
              <a:spcAft>
                <a:spcPts val="0"/>
              </a:spcAft>
              <a:buSzPts val="1400"/>
              <a:buNone/>
              <a:defRPr sz="1600"/>
            </a:lvl4pPr>
            <a:lvl5pPr lvl="4" algn="l">
              <a:lnSpc>
                <a:spcPct val="100000"/>
              </a:lnSpc>
              <a:spcBef>
                <a:spcPts val="0"/>
              </a:spcBef>
              <a:spcAft>
                <a:spcPts val="0"/>
              </a:spcAft>
              <a:buSzPts val="1400"/>
              <a:buNone/>
              <a:defRPr sz="1600"/>
            </a:lvl5pPr>
            <a:lvl6pPr lvl="5" algn="l">
              <a:lnSpc>
                <a:spcPct val="100000"/>
              </a:lnSpc>
              <a:spcBef>
                <a:spcPts val="0"/>
              </a:spcBef>
              <a:spcAft>
                <a:spcPts val="0"/>
              </a:spcAft>
              <a:buSzPts val="1400"/>
              <a:buNone/>
              <a:defRPr sz="1600"/>
            </a:lvl6pPr>
            <a:lvl7pPr lvl="6" algn="l">
              <a:lnSpc>
                <a:spcPct val="100000"/>
              </a:lnSpc>
              <a:spcBef>
                <a:spcPts val="0"/>
              </a:spcBef>
              <a:spcAft>
                <a:spcPts val="0"/>
              </a:spcAft>
              <a:buSzPts val="1400"/>
              <a:buNone/>
              <a:defRPr sz="1600"/>
            </a:lvl7pPr>
            <a:lvl8pPr lvl="7" algn="l">
              <a:lnSpc>
                <a:spcPct val="100000"/>
              </a:lnSpc>
              <a:spcBef>
                <a:spcPts val="0"/>
              </a:spcBef>
              <a:spcAft>
                <a:spcPts val="0"/>
              </a:spcAft>
              <a:buSzPts val="1400"/>
              <a:buNone/>
              <a:defRPr sz="1600"/>
            </a:lvl8pPr>
            <a:lvl9pPr lvl="8" algn="l">
              <a:lnSpc>
                <a:spcPct val="100000"/>
              </a:lnSpc>
              <a:spcBef>
                <a:spcPts val="0"/>
              </a:spcBef>
              <a:spcAft>
                <a:spcPts val="0"/>
              </a:spcAft>
              <a:buSzPts val="1400"/>
              <a:buNone/>
              <a:defRPr sz="1600"/>
            </a:lvl9pPr>
          </a:lstStyle>
          <a:p/>
        </p:txBody>
      </p:sp>
      <p:sp>
        <p:nvSpPr>
          <p:cNvPr id="104" name="Google Shape;104;p20"/>
          <p:cNvSpPr txBox="1"/>
          <p:nvPr>
            <p:ph idx="5" type="subTitle"/>
          </p:nvPr>
        </p:nvSpPr>
        <p:spPr>
          <a:xfrm>
            <a:off x="967000" y="1708200"/>
            <a:ext cx="2765700" cy="4452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dk2"/>
              </a:buClr>
              <a:buSzPts val="2000"/>
              <a:buNone/>
              <a:defRPr sz="2000">
                <a:solidFill>
                  <a:schemeClr val="dk2"/>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
        <p:nvSpPr>
          <p:cNvPr id="105" name="Google Shape;105;p20"/>
          <p:cNvSpPr txBox="1"/>
          <p:nvPr>
            <p:ph idx="6" type="subTitle"/>
          </p:nvPr>
        </p:nvSpPr>
        <p:spPr>
          <a:xfrm>
            <a:off x="4825800" y="1711250"/>
            <a:ext cx="2765700" cy="4452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dk2"/>
              </a:buClr>
              <a:buSzPts val="2000"/>
              <a:buNone/>
              <a:defRPr sz="2000">
                <a:solidFill>
                  <a:schemeClr val="dk2"/>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
        <p:nvSpPr>
          <p:cNvPr id="106" name="Google Shape;106;p20"/>
          <p:cNvSpPr txBox="1"/>
          <p:nvPr>
            <p:ph idx="7" type="subTitle"/>
          </p:nvPr>
        </p:nvSpPr>
        <p:spPr>
          <a:xfrm>
            <a:off x="4825800" y="3223525"/>
            <a:ext cx="2765700" cy="4452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dk2"/>
              </a:buClr>
              <a:buSzPts val="2000"/>
              <a:buNone/>
              <a:defRPr sz="2000">
                <a:solidFill>
                  <a:schemeClr val="dk2"/>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
        <p:nvSpPr>
          <p:cNvPr id="107" name="Google Shape;107;p20"/>
          <p:cNvSpPr txBox="1"/>
          <p:nvPr>
            <p:ph idx="8" type="subTitle"/>
          </p:nvPr>
        </p:nvSpPr>
        <p:spPr>
          <a:xfrm>
            <a:off x="967000" y="3223525"/>
            <a:ext cx="2765700" cy="4452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dk2"/>
              </a:buClr>
              <a:buSzPts val="2000"/>
              <a:buNone/>
              <a:defRPr sz="2000">
                <a:solidFill>
                  <a:schemeClr val="dk2"/>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
        <p:nvSpPr>
          <p:cNvPr id="108" name="Google Shape;108;p20"/>
          <p:cNvSpPr/>
          <p:nvPr/>
        </p:nvSpPr>
        <p:spPr>
          <a:xfrm>
            <a:off x="713225" y="1303975"/>
            <a:ext cx="7717451" cy="3309778"/>
          </a:xfrm>
          <a:custGeom>
            <a:rect b="b" l="l" r="r" t="t"/>
            <a:pathLst>
              <a:path extrusionOk="0" fill="none" h="107951" w="241718">
                <a:moveTo>
                  <a:pt x="0" y="107951"/>
                </a:moveTo>
                <a:lnTo>
                  <a:pt x="241717" y="107951"/>
                </a:lnTo>
                <a:lnTo>
                  <a:pt x="241717" y="1"/>
                </a:lnTo>
                <a:lnTo>
                  <a:pt x="120668" y="1"/>
                </a:lnTo>
              </a:path>
            </a:pathLst>
          </a:custGeom>
          <a:noFill/>
          <a:ln cap="flat" cmpd="sng" w="38100">
            <a:solidFill>
              <a:schemeClr val="lt1"/>
            </a:solidFill>
            <a:prstDash val="solid"/>
            <a:miter lim="23814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00517C"/>
        </a:solidFill>
      </p:bgPr>
    </p:bg>
    <p:spTree>
      <p:nvGrpSpPr>
        <p:cNvPr id="12" name="Shape 12"/>
        <p:cNvGrpSpPr/>
        <p:nvPr/>
      </p:nvGrpSpPr>
      <p:grpSpPr>
        <a:xfrm>
          <a:off x="0" y="0"/>
          <a:ext cx="0" cy="0"/>
          <a:chOff x="0" y="0"/>
          <a:chExt cx="0" cy="0"/>
        </a:xfrm>
      </p:grpSpPr>
      <p:sp>
        <p:nvSpPr>
          <p:cNvPr id="13" name="Google Shape;13;p3"/>
          <p:cNvSpPr txBox="1"/>
          <p:nvPr>
            <p:ph type="title"/>
          </p:nvPr>
        </p:nvSpPr>
        <p:spPr>
          <a:xfrm>
            <a:off x="713050" y="1793300"/>
            <a:ext cx="3857400" cy="5466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Clr>
                <a:schemeClr val="lt1"/>
              </a:buClr>
              <a:buSzPts val="4000"/>
              <a:buNone/>
              <a:defRPr b="1" sz="4000">
                <a:solidFill>
                  <a:schemeClr val="lt1"/>
                </a:solidFill>
              </a:defRPr>
            </a:lvl1pPr>
            <a:lvl2pPr lvl="1" algn="l">
              <a:lnSpc>
                <a:spcPct val="100000"/>
              </a:lnSpc>
              <a:spcBef>
                <a:spcPts val="0"/>
              </a:spcBef>
              <a:spcAft>
                <a:spcPts val="0"/>
              </a:spcAft>
              <a:buClr>
                <a:schemeClr val="lt1"/>
              </a:buClr>
              <a:buSzPts val="6900"/>
              <a:buNone/>
              <a:defRPr b="1" sz="6900">
                <a:solidFill>
                  <a:schemeClr val="lt1"/>
                </a:solidFill>
              </a:defRPr>
            </a:lvl2pPr>
            <a:lvl3pPr lvl="2" algn="l">
              <a:lnSpc>
                <a:spcPct val="100000"/>
              </a:lnSpc>
              <a:spcBef>
                <a:spcPts val="0"/>
              </a:spcBef>
              <a:spcAft>
                <a:spcPts val="0"/>
              </a:spcAft>
              <a:buClr>
                <a:schemeClr val="lt1"/>
              </a:buClr>
              <a:buSzPts val="6900"/>
              <a:buNone/>
              <a:defRPr b="1" sz="6900">
                <a:solidFill>
                  <a:schemeClr val="lt1"/>
                </a:solidFill>
              </a:defRPr>
            </a:lvl3pPr>
            <a:lvl4pPr lvl="3" algn="l">
              <a:lnSpc>
                <a:spcPct val="100000"/>
              </a:lnSpc>
              <a:spcBef>
                <a:spcPts val="0"/>
              </a:spcBef>
              <a:spcAft>
                <a:spcPts val="0"/>
              </a:spcAft>
              <a:buClr>
                <a:schemeClr val="lt1"/>
              </a:buClr>
              <a:buSzPts val="6900"/>
              <a:buNone/>
              <a:defRPr b="1" sz="6900">
                <a:solidFill>
                  <a:schemeClr val="lt1"/>
                </a:solidFill>
              </a:defRPr>
            </a:lvl4pPr>
            <a:lvl5pPr lvl="4" algn="l">
              <a:lnSpc>
                <a:spcPct val="100000"/>
              </a:lnSpc>
              <a:spcBef>
                <a:spcPts val="0"/>
              </a:spcBef>
              <a:spcAft>
                <a:spcPts val="0"/>
              </a:spcAft>
              <a:buClr>
                <a:schemeClr val="lt1"/>
              </a:buClr>
              <a:buSzPts val="6900"/>
              <a:buNone/>
              <a:defRPr b="1" sz="6900">
                <a:solidFill>
                  <a:schemeClr val="lt1"/>
                </a:solidFill>
              </a:defRPr>
            </a:lvl5pPr>
            <a:lvl6pPr lvl="5" algn="l">
              <a:lnSpc>
                <a:spcPct val="100000"/>
              </a:lnSpc>
              <a:spcBef>
                <a:spcPts val="0"/>
              </a:spcBef>
              <a:spcAft>
                <a:spcPts val="0"/>
              </a:spcAft>
              <a:buClr>
                <a:schemeClr val="lt1"/>
              </a:buClr>
              <a:buSzPts val="6900"/>
              <a:buNone/>
              <a:defRPr b="1" sz="6900">
                <a:solidFill>
                  <a:schemeClr val="lt1"/>
                </a:solidFill>
              </a:defRPr>
            </a:lvl6pPr>
            <a:lvl7pPr lvl="6" algn="l">
              <a:lnSpc>
                <a:spcPct val="100000"/>
              </a:lnSpc>
              <a:spcBef>
                <a:spcPts val="0"/>
              </a:spcBef>
              <a:spcAft>
                <a:spcPts val="0"/>
              </a:spcAft>
              <a:buClr>
                <a:schemeClr val="lt1"/>
              </a:buClr>
              <a:buSzPts val="6900"/>
              <a:buNone/>
              <a:defRPr b="1" sz="6900">
                <a:solidFill>
                  <a:schemeClr val="lt1"/>
                </a:solidFill>
              </a:defRPr>
            </a:lvl7pPr>
            <a:lvl8pPr lvl="7" algn="l">
              <a:lnSpc>
                <a:spcPct val="100000"/>
              </a:lnSpc>
              <a:spcBef>
                <a:spcPts val="0"/>
              </a:spcBef>
              <a:spcAft>
                <a:spcPts val="0"/>
              </a:spcAft>
              <a:buClr>
                <a:schemeClr val="lt1"/>
              </a:buClr>
              <a:buSzPts val="6900"/>
              <a:buNone/>
              <a:defRPr b="1" sz="6900">
                <a:solidFill>
                  <a:schemeClr val="lt1"/>
                </a:solidFill>
              </a:defRPr>
            </a:lvl8pPr>
            <a:lvl9pPr lvl="8" algn="l">
              <a:lnSpc>
                <a:spcPct val="100000"/>
              </a:lnSpc>
              <a:spcBef>
                <a:spcPts val="0"/>
              </a:spcBef>
              <a:spcAft>
                <a:spcPts val="0"/>
              </a:spcAft>
              <a:buClr>
                <a:schemeClr val="lt1"/>
              </a:buClr>
              <a:buSzPts val="6900"/>
              <a:buNone/>
              <a:defRPr b="1" sz="6900">
                <a:solidFill>
                  <a:schemeClr val="lt1"/>
                </a:solidFill>
              </a:defRPr>
            </a:lvl9pPr>
          </a:lstStyle>
          <a:p/>
        </p:txBody>
      </p:sp>
      <p:sp>
        <p:nvSpPr>
          <p:cNvPr id="14" name="Google Shape;14;p3"/>
          <p:cNvSpPr txBox="1"/>
          <p:nvPr>
            <p:ph idx="2" type="title"/>
          </p:nvPr>
        </p:nvSpPr>
        <p:spPr>
          <a:xfrm>
            <a:off x="713225" y="2172050"/>
            <a:ext cx="3857400" cy="7548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2600"/>
              <a:buNone/>
              <a:defRPr sz="3200">
                <a:solidFill>
                  <a:schemeClr val="lt1"/>
                </a:solidFill>
              </a:defRPr>
            </a:lvl1pPr>
            <a:lvl2pPr lvl="1" algn="r">
              <a:lnSpc>
                <a:spcPct val="100000"/>
              </a:lnSpc>
              <a:spcBef>
                <a:spcPts val="0"/>
              </a:spcBef>
              <a:spcAft>
                <a:spcPts val="0"/>
              </a:spcAft>
              <a:buSzPts val="2800"/>
              <a:buNone/>
              <a:defRPr>
                <a:solidFill>
                  <a:schemeClr val="lt1"/>
                </a:solidFill>
                <a:latin typeface="Roboto Mono Light"/>
                <a:ea typeface="Roboto Mono Light"/>
                <a:cs typeface="Roboto Mono Light"/>
                <a:sym typeface="Roboto Mono Light"/>
              </a:defRPr>
            </a:lvl2pPr>
            <a:lvl3pPr lvl="2" algn="r">
              <a:lnSpc>
                <a:spcPct val="100000"/>
              </a:lnSpc>
              <a:spcBef>
                <a:spcPts val="0"/>
              </a:spcBef>
              <a:spcAft>
                <a:spcPts val="0"/>
              </a:spcAft>
              <a:buSzPts val="2800"/>
              <a:buNone/>
              <a:defRPr>
                <a:solidFill>
                  <a:schemeClr val="lt1"/>
                </a:solidFill>
                <a:latin typeface="Roboto Mono Light"/>
                <a:ea typeface="Roboto Mono Light"/>
                <a:cs typeface="Roboto Mono Light"/>
                <a:sym typeface="Roboto Mono Light"/>
              </a:defRPr>
            </a:lvl3pPr>
            <a:lvl4pPr lvl="3" algn="r">
              <a:lnSpc>
                <a:spcPct val="100000"/>
              </a:lnSpc>
              <a:spcBef>
                <a:spcPts val="0"/>
              </a:spcBef>
              <a:spcAft>
                <a:spcPts val="0"/>
              </a:spcAft>
              <a:buSzPts val="2800"/>
              <a:buNone/>
              <a:defRPr>
                <a:solidFill>
                  <a:schemeClr val="lt1"/>
                </a:solidFill>
                <a:latin typeface="Roboto Mono Light"/>
                <a:ea typeface="Roboto Mono Light"/>
                <a:cs typeface="Roboto Mono Light"/>
                <a:sym typeface="Roboto Mono Light"/>
              </a:defRPr>
            </a:lvl4pPr>
            <a:lvl5pPr lvl="4" algn="r">
              <a:lnSpc>
                <a:spcPct val="100000"/>
              </a:lnSpc>
              <a:spcBef>
                <a:spcPts val="0"/>
              </a:spcBef>
              <a:spcAft>
                <a:spcPts val="0"/>
              </a:spcAft>
              <a:buSzPts val="2800"/>
              <a:buNone/>
              <a:defRPr>
                <a:solidFill>
                  <a:schemeClr val="lt1"/>
                </a:solidFill>
                <a:latin typeface="Roboto Mono Light"/>
                <a:ea typeface="Roboto Mono Light"/>
                <a:cs typeface="Roboto Mono Light"/>
                <a:sym typeface="Roboto Mono Light"/>
              </a:defRPr>
            </a:lvl5pPr>
            <a:lvl6pPr lvl="5" algn="r">
              <a:lnSpc>
                <a:spcPct val="100000"/>
              </a:lnSpc>
              <a:spcBef>
                <a:spcPts val="0"/>
              </a:spcBef>
              <a:spcAft>
                <a:spcPts val="0"/>
              </a:spcAft>
              <a:buSzPts val="2800"/>
              <a:buNone/>
              <a:defRPr>
                <a:solidFill>
                  <a:schemeClr val="lt1"/>
                </a:solidFill>
                <a:latin typeface="Roboto Mono Light"/>
                <a:ea typeface="Roboto Mono Light"/>
                <a:cs typeface="Roboto Mono Light"/>
                <a:sym typeface="Roboto Mono Light"/>
              </a:defRPr>
            </a:lvl6pPr>
            <a:lvl7pPr lvl="6" algn="r">
              <a:lnSpc>
                <a:spcPct val="100000"/>
              </a:lnSpc>
              <a:spcBef>
                <a:spcPts val="0"/>
              </a:spcBef>
              <a:spcAft>
                <a:spcPts val="0"/>
              </a:spcAft>
              <a:buSzPts val="2800"/>
              <a:buNone/>
              <a:defRPr>
                <a:solidFill>
                  <a:schemeClr val="lt1"/>
                </a:solidFill>
                <a:latin typeface="Roboto Mono Light"/>
                <a:ea typeface="Roboto Mono Light"/>
                <a:cs typeface="Roboto Mono Light"/>
                <a:sym typeface="Roboto Mono Light"/>
              </a:defRPr>
            </a:lvl7pPr>
            <a:lvl8pPr lvl="7" algn="r">
              <a:lnSpc>
                <a:spcPct val="100000"/>
              </a:lnSpc>
              <a:spcBef>
                <a:spcPts val="0"/>
              </a:spcBef>
              <a:spcAft>
                <a:spcPts val="0"/>
              </a:spcAft>
              <a:buSzPts val="2800"/>
              <a:buNone/>
              <a:defRPr>
                <a:solidFill>
                  <a:schemeClr val="lt1"/>
                </a:solidFill>
                <a:latin typeface="Roboto Mono Light"/>
                <a:ea typeface="Roboto Mono Light"/>
                <a:cs typeface="Roboto Mono Light"/>
                <a:sym typeface="Roboto Mono Light"/>
              </a:defRPr>
            </a:lvl8pPr>
            <a:lvl9pPr lvl="8" algn="r">
              <a:lnSpc>
                <a:spcPct val="100000"/>
              </a:lnSpc>
              <a:spcBef>
                <a:spcPts val="0"/>
              </a:spcBef>
              <a:spcAft>
                <a:spcPts val="0"/>
              </a:spcAft>
              <a:buSzPts val="2800"/>
              <a:buNone/>
              <a:defRPr>
                <a:solidFill>
                  <a:schemeClr val="lt1"/>
                </a:solidFill>
                <a:latin typeface="Roboto Mono Light"/>
                <a:ea typeface="Roboto Mono Light"/>
                <a:cs typeface="Roboto Mono Light"/>
                <a:sym typeface="Roboto Mono Light"/>
              </a:defRPr>
            </a:lvl9pPr>
          </a:lstStyle>
          <a:p/>
        </p:txBody>
      </p:sp>
      <p:sp>
        <p:nvSpPr>
          <p:cNvPr id="15" name="Google Shape;15;p3"/>
          <p:cNvSpPr txBox="1"/>
          <p:nvPr>
            <p:ph idx="1" type="subTitle"/>
          </p:nvPr>
        </p:nvSpPr>
        <p:spPr>
          <a:xfrm>
            <a:off x="1745825" y="2761000"/>
            <a:ext cx="2824800" cy="7590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800"/>
              <a:buNone/>
              <a:defRPr>
                <a:solidFill>
                  <a:schemeClr val="lt1"/>
                </a:solidFill>
              </a:defRPr>
            </a:lvl1pPr>
            <a:lvl2pPr lvl="1" algn="r">
              <a:lnSpc>
                <a:spcPct val="100000"/>
              </a:lnSpc>
              <a:spcBef>
                <a:spcPts val="1600"/>
              </a:spcBef>
              <a:spcAft>
                <a:spcPts val="0"/>
              </a:spcAft>
              <a:buSzPts val="1400"/>
              <a:buNone/>
              <a:defRPr>
                <a:solidFill>
                  <a:schemeClr val="lt1"/>
                </a:solidFill>
              </a:defRPr>
            </a:lvl2pPr>
            <a:lvl3pPr lvl="2" algn="r">
              <a:lnSpc>
                <a:spcPct val="100000"/>
              </a:lnSpc>
              <a:spcBef>
                <a:spcPts val="1600"/>
              </a:spcBef>
              <a:spcAft>
                <a:spcPts val="0"/>
              </a:spcAft>
              <a:buSzPts val="1400"/>
              <a:buNone/>
              <a:defRPr>
                <a:solidFill>
                  <a:schemeClr val="lt1"/>
                </a:solidFill>
              </a:defRPr>
            </a:lvl3pPr>
            <a:lvl4pPr lvl="3" algn="r">
              <a:lnSpc>
                <a:spcPct val="100000"/>
              </a:lnSpc>
              <a:spcBef>
                <a:spcPts val="1600"/>
              </a:spcBef>
              <a:spcAft>
                <a:spcPts val="0"/>
              </a:spcAft>
              <a:buSzPts val="1400"/>
              <a:buNone/>
              <a:defRPr>
                <a:solidFill>
                  <a:schemeClr val="lt1"/>
                </a:solidFill>
              </a:defRPr>
            </a:lvl4pPr>
            <a:lvl5pPr lvl="4" algn="r">
              <a:lnSpc>
                <a:spcPct val="100000"/>
              </a:lnSpc>
              <a:spcBef>
                <a:spcPts val="1600"/>
              </a:spcBef>
              <a:spcAft>
                <a:spcPts val="0"/>
              </a:spcAft>
              <a:buSzPts val="1400"/>
              <a:buNone/>
              <a:defRPr>
                <a:solidFill>
                  <a:schemeClr val="lt1"/>
                </a:solidFill>
              </a:defRPr>
            </a:lvl5pPr>
            <a:lvl6pPr lvl="5" algn="r">
              <a:lnSpc>
                <a:spcPct val="100000"/>
              </a:lnSpc>
              <a:spcBef>
                <a:spcPts val="1600"/>
              </a:spcBef>
              <a:spcAft>
                <a:spcPts val="0"/>
              </a:spcAft>
              <a:buSzPts val="1400"/>
              <a:buNone/>
              <a:defRPr>
                <a:solidFill>
                  <a:schemeClr val="lt1"/>
                </a:solidFill>
              </a:defRPr>
            </a:lvl6pPr>
            <a:lvl7pPr lvl="6" algn="r">
              <a:lnSpc>
                <a:spcPct val="100000"/>
              </a:lnSpc>
              <a:spcBef>
                <a:spcPts val="1600"/>
              </a:spcBef>
              <a:spcAft>
                <a:spcPts val="0"/>
              </a:spcAft>
              <a:buSzPts val="1400"/>
              <a:buNone/>
              <a:defRPr>
                <a:solidFill>
                  <a:schemeClr val="lt1"/>
                </a:solidFill>
              </a:defRPr>
            </a:lvl7pPr>
            <a:lvl8pPr lvl="7" algn="r">
              <a:lnSpc>
                <a:spcPct val="100000"/>
              </a:lnSpc>
              <a:spcBef>
                <a:spcPts val="1600"/>
              </a:spcBef>
              <a:spcAft>
                <a:spcPts val="0"/>
              </a:spcAft>
              <a:buSzPts val="1400"/>
              <a:buNone/>
              <a:defRPr>
                <a:solidFill>
                  <a:schemeClr val="lt1"/>
                </a:solidFill>
              </a:defRPr>
            </a:lvl8pPr>
            <a:lvl9pPr lvl="8" algn="r">
              <a:lnSpc>
                <a:spcPct val="100000"/>
              </a:lnSpc>
              <a:spcBef>
                <a:spcPts val="1600"/>
              </a:spcBef>
              <a:spcAft>
                <a:spcPts val="1600"/>
              </a:spcAft>
              <a:buSzPts val="1400"/>
              <a:buNone/>
              <a:defRPr>
                <a:solidFill>
                  <a:schemeClr val="lt1"/>
                </a:solidFill>
              </a:defRPr>
            </a:lvl9pPr>
          </a:lstStyle>
          <a:p/>
        </p:txBody>
      </p:sp>
      <p:sp>
        <p:nvSpPr>
          <p:cNvPr id="16" name="Google Shape;16;p3"/>
          <p:cNvSpPr/>
          <p:nvPr/>
        </p:nvSpPr>
        <p:spPr>
          <a:xfrm flipH="1">
            <a:off x="713130" y="1303975"/>
            <a:ext cx="3860236" cy="2698775"/>
          </a:xfrm>
          <a:custGeom>
            <a:rect b="b" l="l" r="r" t="t"/>
            <a:pathLst>
              <a:path extrusionOk="0" fill="none" h="107951" w="241718">
                <a:moveTo>
                  <a:pt x="0" y="107951"/>
                </a:moveTo>
                <a:lnTo>
                  <a:pt x="241717" y="107951"/>
                </a:lnTo>
                <a:lnTo>
                  <a:pt x="241717" y="1"/>
                </a:lnTo>
                <a:lnTo>
                  <a:pt x="120668" y="1"/>
                </a:lnTo>
              </a:path>
            </a:pathLst>
          </a:custGeom>
          <a:noFill/>
          <a:ln cap="flat" cmpd="sng" w="39900">
            <a:solidFill>
              <a:schemeClr val="lt1"/>
            </a:solidFill>
            <a:prstDash val="solid"/>
            <a:miter lim="23814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p:cSld name="CUSTOM_4">
    <p:spTree>
      <p:nvGrpSpPr>
        <p:cNvPr id="109" name="Shape 109"/>
        <p:cNvGrpSpPr/>
        <p:nvPr/>
      </p:nvGrpSpPr>
      <p:grpSpPr>
        <a:xfrm>
          <a:off x="0" y="0"/>
          <a:ext cx="0" cy="0"/>
          <a:chOff x="0" y="0"/>
          <a:chExt cx="0" cy="0"/>
        </a:xfrm>
      </p:grpSpPr>
      <p:sp>
        <p:nvSpPr>
          <p:cNvPr id="110" name="Google Shape;110;p21"/>
          <p:cNvSpPr txBox="1"/>
          <p:nvPr>
            <p:ph type="title"/>
          </p:nvPr>
        </p:nvSpPr>
        <p:spPr>
          <a:xfrm>
            <a:off x="967000" y="537275"/>
            <a:ext cx="3347700" cy="1741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800"/>
              <a:buNone/>
              <a:defRPr>
                <a:latin typeface="Roboto"/>
                <a:ea typeface="Roboto"/>
                <a:cs typeface="Roboto"/>
                <a:sym typeface="Roboto"/>
              </a:defRPr>
            </a:lvl2pPr>
            <a:lvl3pPr lvl="2" algn="l">
              <a:lnSpc>
                <a:spcPct val="100000"/>
              </a:lnSpc>
              <a:spcBef>
                <a:spcPts val="0"/>
              </a:spcBef>
              <a:spcAft>
                <a:spcPts val="0"/>
              </a:spcAft>
              <a:buSzPts val="2800"/>
              <a:buNone/>
              <a:defRPr>
                <a:latin typeface="Roboto"/>
                <a:ea typeface="Roboto"/>
                <a:cs typeface="Roboto"/>
                <a:sym typeface="Roboto"/>
              </a:defRPr>
            </a:lvl3pPr>
            <a:lvl4pPr lvl="3" algn="l">
              <a:lnSpc>
                <a:spcPct val="100000"/>
              </a:lnSpc>
              <a:spcBef>
                <a:spcPts val="0"/>
              </a:spcBef>
              <a:spcAft>
                <a:spcPts val="0"/>
              </a:spcAft>
              <a:buSzPts val="2800"/>
              <a:buNone/>
              <a:defRPr>
                <a:latin typeface="Roboto"/>
                <a:ea typeface="Roboto"/>
                <a:cs typeface="Roboto"/>
                <a:sym typeface="Roboto"/>
              </a:defRPr>
            </a:lvl4pPr>
            <a:lvl5pPr lvl="4" algn="l">
              <a:lnSpc>
                <a:spcPct val="100000"/>
              </a:lnSpc>
              <a:spcBef>
                <a:spcPts val="0"/>
              </a:spcBef>
              <a:spcAft>
                <a:spcPts val="0"/>
              </a:spcAft>
              <a:buSzPts val="2800"/>
              <a:buNone/>
              <a:defRPr>
                <a:latin typeface="Roboto"/>
                <a:ea typeface="Roboto"/>
                <a:cs typeface="Roboto"/>
                <a:sym typeface="Roboto"/>
              </a:defRPr>
            </a:lvl5pPr>
            <a:lvl6pPr lvl="5" algn="l">
              <a:lnSpc>
                <a:spcPct val="100000"/>
              </a:lnSpc>
              <a:spcBef>
                <a:spcPts val="0"/>
              </a:spcBef>
              <a:spcAft>
                <a:spcPts val="0"/>
              </a:spcAft>
              <a:buSzPts val="2800"/>
              <a:buNone/>
              <a:defRPr>
                <a:latin typeface="Roboto"/>
                <a:ea typeface="Roboto"/>
                <a:cs typeface="Roboto"/>
                <a:sym typeface="Roboto"/>
              </a:defRPr>
            </a:lvl6pPr>
            <a:lvl7pPr lvl="6" algn="l">
              <a:lnSpc>
                <a:spcPct val="100000"/>
              </a:lnSpc>
              <a:spcBef>
                <a:spcPts val="0"/>
              </a:spcBef>
              <a:spcAft>
                <a:spcPts val="0"/>
              </a:spcAft>
              <a:buSzPts val="2800"/>
              <a:buNone/>
              <a:defRPr>
                <a:latin typeface="Roboto"/>
                <a:ea typeface="Roboto"/>
                <a:cs typeface="Roboto"/>
                <a:sym typeface="Roboto"/>
              </a:defRPr>
            </a:lvl7pPr>
            <a:lvl8pPr lvl="7" algn="l">
              <a:lnSpc>
                <a:spcPct val="100000"/>
              </a:lnSpc>
              <a:spcBef>
                <a:spcPts val="0"/>
              </a:spcBef>
              <a:spcAft>
                <a:spcPts val="0"/>
              </a:spcAft>
              <a:buSzPts val="2800"/>
              <a:buNone/>
              <a:defRPr>
                <a:latin typeface="Roboto"/>
                <a:ea typeface="Roboto"/>
                <a:cs typeface="Roboto"/>
                <a:sym typeface="Roboto"/>
              </a:defRPr>
            </a:lvl8pPr>
            <a:lvl9pPr lvl="8" algn="l">
              <a:lnSpc>
                <a:spcPct val="100000"/>
              </a:lnSpc>
              <a:spcBef>
                <a:spcPts val="0"/>
              </a:spcBef>
              <a:spcAft>
                <a:spcPts val="0"/>
              </a:spcAft>
              <a:buSzPts val="2800"/>
              <a:buNone/>
              <a:defRPr>
                <a:latin typeface="Roboto"/>
                <a:ea typeface="Roboto"/>
                <a:cs typeface="Roboto"/>
                <a:sym typeface="Roboto"/>
              </a:defRPr>
            </a:lvl9pPr>
          </a:lstStyle>
          <a:p/>
        </p:txBody>
      </p:sp>
      <p:sp>
        <p:nvSpPr>
          <p:cNvPr id="111" name="Google Shape;111;p21"/>
          <p:cNvSpPr txBox="1"/>
          <p:nvPr>
            <p:ph idx="1" type="subTitle"/>
          </p:nvPr>
        </p:nvSpPr>
        <p:spPr>
          <a:xfrm>
            <a:off x="4825800" y="1103200"/>
            <a:ext cx="2487300" cy="810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sz="1600"/>
            </a:lvl1pPr>
            <a:lvl2pPr lvl="1" algn="l">
              <a:lnSpc>
                <a:spcPct val="115000"/>
              </a:lnSpc>
              <a:spcBef>
                <a:spcPts val="0"/>
              </a:spcBef>
              <a:spcAft>
                <a:spcPts val="0"/>
              </a:spcAft>
              <a:buSzPts val="1400"/>
              <a:buNone/>
              <a:defRPr sz="1600">
                <a:solidFill>
                  <a:srgbClr val="434343"/>
                </a:solidFill>
              </a:defRPr>
            </a:lvl2pPr>
            <a:lvl3pPr lvl="2" algn="l">
              <a:lnSpc>
                <a:spcPct val="115000"/>
              </a:lnSpc>
              <a:spcBef>
                <a:spcPts val="0"/>
              </a:spcBef>
              <a:spcAft>
                <a:spcPts val="0"/>
              </a:spcAft>
              <a:buSzPts val="1400"/>
              <a:buNone/>
              <a:defRPr sz="1600">
                <a:solidFill>
                  <a:srgbClr val="434343"/>
                </a:solidFill>
              </a:defRPr>
            </a:lvl3pPr>
            <a:lvl4pPr lvl="3" algn="l">
              <a:lnSpc>
                <a:spcPct val="115000"/>
              </a:lnSpc>
              <a:spcBef>
                <a:spcPts val="0"/>
              </a:spcBef>
              <a:spcAft>
                <a:spcPts val="0"/>
              </a:spcAft>
              <a:buSzPts val="1400"/>
              <a:buNone/>
              <a:defRPr sz="1600">
                <a:solidFill>
                  <a:srgbClr val="434343"/>
                </a:solidFill>
              </a:defRPr>
            </a:lvl4pPr>
            <a:lvl5pPr lvl="4" algn="l">
              <a:lnSpc>
                <a:spcPct val="115000"/>
              </a:lnSpc>
              <a:spcBef>
                <a:spcPts val="0"/>
              </a:spcBef>
              <a:spcAft>
                <a:spcPts val="0"/>
              </a:spcAft>
              <a:buSzPts val="1400"/>
              <a:buNone/>
              <a:defRPr sz="1600">
                <a:solidFill>
                  <a:srgbClr val="434343"/>
                </a:solidFill>
              </a:defRPr>
            </a:lvl5pPr>
            <a:lvl6pPr lvl="5" algn="l">
              <a:lnSpc>
                <a:spcPct val="115000"/>
              </a:lnSpc>
              <a:spcBef>
                <a:spcPts val="0"/>
              </a:spcBef>
              <a:spcAft>
                <a:spcPts val="0"/>
              </a:spcAft>
              <a:buSzPts val="1400"/>
              <a:buNone/>
              <a:defRPr sz="1600">
                <a:solidFill>
                  <a:srgbClr val="434343"/>
                </a:solidFill>
              </a:defRPr>
            </a:lvl6pPr>
            <a:lvl7pPr lvl="6" algn="l">
              <a:lnSpc>
                <a:spcPct val="115000"/>
              </a:lnSpc>
              <a:spcBef>
                <a:spcPts val="0"/>
              </a:spcBef>
              <a:spcAft>
                <a:spcPts val="0"/>
              </a:spcAft>
              <a:buSzPts val="1400"/>
              <a:buNone/>
              <a:defRPr sz="1600">
                <a:solidFill>
                  <a:srgbClr val="434343"/>
                </a:solidFill>
              </a:defRPr>
            </a:lvl7pPr>
            <a:lvl8pPr lvl="7" algn="l">
              <a:lnSpc>
                <a:spcPct val="115000"/>
              </a:lnSpc>
              <a:spcBef>
                <a:spcPts val="0"/>
              </a:spcBef>
              <a:spcAft>
                <a:spcPts val="0"/>
              </a:spcAft>
              <a:buSzPts val="1400"/>
              <a:buNone/>
              <a:defRPr sz="1600">
                <a:solidFill>
                  <a:srgbClr val="434343"/>
                </a:solidFill>
              </a:defRPr>
            </a:lvl8pPr>
            <a:lvl9pPr lvl="8" algn="l">
              <a:lnSpc>
                <a:spcPct val="115000"/>
              </a:lnSpc>
              <a:spcBef>
                <a:spcPts val="0"/>
              </a:spcBef>
              <a:spcAft>
                <a:spcPts val="0"/>
              </a:spcAft>
              <a:buSzPts val="1400"/>
              <a:buNone/>
              <a:defRPr sz="1600">
                <a:solidFill>
                  <a:srgbClr val="434343"/>
                </a:solidFill>
              </a:defRPr>
            </a:lvl9pPr>
          </a:lstStyle>
          <a:p/>
        </p:txBody>
      </p:sp>
      <p:sp>
        <p:nvSpPr>
          <p:cNvPr id="112" name="Google Shape;112;p21"/>
          <p:cNvSpPr txBox="1"/>
          <p:nvPr>
            <p:ph idx="2" type="subTitle"/>
          </p:nvPr>
        </p:nvSpPr>
        <p:spPr>
          <a:xfrm>
            <a:off x="4825800" y="800100"/>
            <a:ext cx="2958900" cy="359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2000"/>
              <a:buNone/>
              <a:defRPr sz="2000">
                <a:solidFill>
                  <a:schemeClr val="dk2"/>
                </a:solidFill>
              </a:defRPr>
            </a:lvl1pPr>
            <a:lvl2pPr lvl="1" algn="l">
              <a:lnSpc>
                <a:spcPct val="115000"/>
              </a:lnSpc>
              <a:spcBef>
                <a:spcPts val="0"/>
              </a:spcBef>
              <a:spcAft>
                <a:spcPts val="0"/>
              </a:spcAft>
              <a:buSzPts val="2000"/>
              <a:buFont typeface="Reem Kufi"/>
              <a:buNone/>
              <a:defRPr sz="2000">
                <a:latin typeface="Reem Kufi"/>
                <a:ea typeface="Reem Kufi"/>
                <a:cs typeface="Reem Kufi"/>
                <a:sym typeface="Reem Kufi"/>
              </a:defRPr>
            </a:lvl2pPr>
            <a:lvl3pPr lvl="2" algn="l">
              <a:lnSpc>
                <a:spcPct val="115000"/>
              </a:lnSpc>
              <a:spcBef>
                <a:spcPts val="1600"/>
              </a:spcBef>
              <a:spcAft>
                <a:spcPts val="0"/>
              </a:spcAft>
              <a:buSzPts val="2000"/>
              <a:buFont typeface="Reem Kufi"/>
              <a:buNone/>
              <a:defRPr sz="2000">
                <a:latin typeface="Reem Kufi"/>
                <a:ea typeface="Reem Kufi"/>
                <a:cs typeface="Reem Kufi"/>
                <a:sym typeface="Reem Kufi"/>
              </a:defRPr>
            </a:lvl3pPr>
            <a:lvl4pPr lvl="3" algn="l">
              <a:lnSpc>
                <a:spcPct val="115000"/>
              </a:lnSpc>
              <a:spcBef>
                <a:spcPts val="1600"/>
              </a:spcBef>
              <a:spcAft>
                <a:spcPts val="0"/>
              </a:spcAft>
              <a:buSzPts val="2000"/>
              <a:buFont typeface="Reem Kufi"/>
              <a:buNone/>
              <a:defRPr sz="2000">
                <a:latin typeface="Reem Kufi"/>
                <a:ea typeface="Reem Kufi"/>
                <a:cs typeface="Reem Kufi"/>
                <a:sym typeface="Reem Kufi"/>
              </a:defRPr>
            </a:lvl4pPr>
            <a:lvl5pPr lvl="4" algn="l">
              <a:lnSpc>
                <a:spcPct val="115000"/>
              </a:lnSpc>
              <a:spcBef>
                <a:spcPts val="1600"/>
              </a:spcBef>
              <a:spcAft>
                <a:spcPts val="0"/>
              </a:spcAft>
              <a:buSzPts val="2000"/>
              <a:buFont typeface="Reem Kufi"/>
              <a:buNone/>
              <a:defRPr sz="2000">
                <a:latin typeface="Reem Kufi"/>
                <a:ea typeface="Reem Kufi"/>
                <a:cs typeface="Reem Kufi"/>
                <a:sym typeface="Reem Kufi"/>
              </a:defRPr>
            </a:lvl5pPr>
            <a:lvl6pPr lvl="5" algn="l">
              <a:lnSpc>
                <a:spcPct val="115000"/>
              </a:lnSpc>
              <a:spcBef>
                <a:spcPts val="1600"/>
              </a:spcBef>
              <a:spcAft>
                <a:spcPts val="0"/>
              </a:spcAft>
              <a:buSzPts val="2000"/>
              <a:buFont typeface="Reem Kufi"/>
              <a:buNone/>
              <a:defRPr sz="2000">
                <a:latin typeface="Reem Kufi"/>
                <a:ea typeface="Reem Kufi"/>
                <a:cs typeface="Reem Kufi"/>
                <a:sym typeface="Reem Kufi"/>
              </a:defRPr>
            </a:lvl6pPr>
            <a:lvl7pPr lvl="6" algn="l">
              <a:lnSpc>
                <a:spcPct val="115000"/>
              </a:lnSpc>
              <a:spcBef>
                <a:spcPts val="1600"/>
              </a:spcBef>
              <a:spcAft>
                <a:spcPts val="0"/>
              </a:spcAft>
              <a:buSzPts val="2000"/>
              <a:buFont typeface="Reem Kufi"/>
              <a:buNone/>
              <a:defRPr sz="2000">
                <a:latin typeface="Reem Kufi"/>
                <a:ea typeface="Reem Kufi"/>
                <a:cs typeface="Reem Kufi"/>
                <a:sym typeface="Reem Kufi"/>
              </a:defRPr>
            </a:lvl7pPr>
            <a:lvl8pPr lvl="7" algn="l">
              <a:lnSpc>
                <a:spcPct val="115000"/>
              </a:lnSpc>
              <a:spcBef>
                <a:spcPts val="1600"/>
              </a:spcBef>
              <a:spcAft>
                <a:spcPts val="0"/>
              </a:spcAft>
              <a:buSzPts val="2000"/>
              <a:buFont typeface="Reem Kufi"/>
              <a:buNone/>
              <a:defRPr sz="2000">
                <a:latin typeface="Reem Kufi"/>
                <a:ea typeface="Reem Kufi"/>
                <a:cs typeface="Reem Kufi"/>
                <a:sym typeface="Reem Kufi"/>
              </a:defRPr>
            </a:lvl8pPr>
            <a:lvl9pPr lvl="8" algn="l">
              <a:lnSpc>
                <a:spcPct val="115000"/>
              </a:lnSpc>
              <a:spcBef>
                <a:spcPts val="1600"/>
              </a:spcBef>
              <a:spcAft>
                <a:spcPts val="1600"/>
              </a:spcAft>
              <a:buSzPts val="2000"/>
              <a:buFont typeface="Reem Kufi"/>
              <a:buNone/>
              <a:defRPr sz="2000">
                <a:latin typeface="Reem Kufi"/>
                <a:ea typeface="Reem Kufi"/>
                <a:cs typeface="Reem Kufi"/>
                <a:sym typeface="Reem Kufi"/>
              </a:defRPr>
            </a:lvl9pPr>
          </a:lstStyle>
          <a:p/>
        </p:txBody>
      </p:sp>
      <p:sp>
        <p:nvSpPr>
          <p:cNvPr id="113" name="Google Shape;113;p21"/>
          <p:cNvSpPr txBox="1"/>
          <p:nvPr>
            <p:ph idx="3" type="subTitle"/>
          </p:nvPr>
        </p:nvSpPr>
        <p:spPr>
          <a:xfrm>
            <a:off x="4825800" y="2374200"/>
            <a:ext cx="2487300" cy="810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sz="1600"/>
            </a:lvl1pPr>
            <a:lvl2pPr lvl="1" algn="l">
              <a:lnSpc>
                <a:spcPct val="115000"/>
              </a:lnSpc>
              <a:spcBef>
                <a:spcPts val="0"/>
              </a:spcBef>
              <a:spcAft>
                <a:spcPts val="0"/>
              </a:spcAft>
              <a:buSzPts val="1400"/>
              <a:buNone/>
              <a:defRPr sz="1600">
                <a:solidFill>
                  <a:srgbClr val="434343"/>
                </a:solidFill>
              </a:defRPr>
            </a:lvl2pPr>
            <a:lvl3pPr lvl="2" algn="l">
              <a:lnSpc>
                <a:spcPct val="115000"/>
              </a:lnSpc>
              <a:spcBef>
                <a:spcPts val="0"/>
              </a:spcBef>
              <a:spcAft>
                <a:spcPts val="0"/>
              </a:spcAft>
              <a:buSzPts val="1400"/>
              <a:buNone/>
              <a:defRPr sz="1600">
                <a:solidFill>
                  <a:srgbClr val="434343"/>
                </a:solidFill>
              </a:defRPr>
            </a:lvl3pPr>
            <a:lvl4pPr lvl="3" algn="l">
              <a:lnSpc>
                <a:spcPct val="115000"/>
              </a:lnSpc>
              <a:spcBef>
                <a:spcPts val="0"/>
              </a:spcBef>
              <a:spcAft>
                <a:spcPts val="0"/>
              </a:spcAft>
              <a:buSzPts val="1400"/>
              <a:buNone/>
              <a:defRPr sz="1600">
                <a:solidFill>
                  <a:srgbClr val="434343"/>
                </a:solidFill>
              </a:defRPr>
            </a:lvl4pPr>
            <a:lvl5pPr lvl="4" algn="l">
              <a:lnSpc>
                <a:spcPct val="115000"/>
              </a:lnSpc>
              <a:spcBef>
                <a:spcPts val="0"/>
              </a:spcBef>
              <a:spcAft>
                <a:spcPts val="0"/>
              </a:spcAft>
              <a:buSzPts val="1400"/>
              <a:buNone/>
              <a:defRPr sz="1600">
                <a:solidFill>
                  <a:srgbClr val="434343"/>
                </a:solidFill>
              </a:defRPr>
            </a:lvl5pPr>
            <a:lvl6pPr lvl="5" algn="l">
              <a:lnSpc>
                <a:spcPct val="115000"/>
              </a:lnSpc>
              <a:spcBef>
                <a:spcPts val="0"/>
              </a:spcBef>
              <a:spcAft>
                <a:spcPts val="0"/>
              </a:spcAft>
              <a:buSzPts val="1400"/>
              <a:buNone/>
              <a:defRPr sz="1600">
                <a:solidFill>
                  <a:srgbClr val="434343"/>
                </a:solidFill>
              </a:defRPr>
            </a:lvl6pPr>
            <a:lvl7pPr lvl="6" algn="l">
              <a:lnSpc>
                <a:spcPct val="115000"/>
              </a:lnSpc>
              <a:spcBef>
                <a:spcPts val="0"/>
              </a:spcBef>
              <a:spcAft>
                <a:spcPts val="0"/>
              </a:spcAft>
              <a:buSzPts val="1400"/>
              <a:buNone/>
              <a:defRPr sz="1600">
                <a:solidFill>
                  <a:srgbClr val="434343"/>
                </a:solidFill>
              </a:defRPr>
            </a:lvl7pPr>
            <a:lvl8pPr lvl="7" algn="l">
              <a:lnSpc>
                <a:spcPct val="115000"/>
              </a:lnSpc>
              <a:spcBef>
                <a:spcPts val="0"/>
              </a:spcBef>
              <a:spcAft>
                <a:spcPts val="0"/>
              </a:spcAft>
              <a:buSzPts val="1400"/>
              <a:buNone/>
              <a:defRPr sz="1600">
                <a:solidFill>
                  <a:srgbClr val="434343"/>
                </a:solidFill>
              </a:defRPr>
            </a:lvl8pPr>
            <a:lvl9pPr lvl="8" algn="l">
              <a:lnSpc>
                <a:spcPct val="115000"/>
              </a:lnSpc>
              <a:spcBef>
                <a:spcPts val="0"/>
              </a:spcBef>
              <a:spcAft>
                <a:spcPts val="0"/>
              </a:spcAft>
              <a:buSzPts val="1400"/>
              <a:buNone/>
              <a:defRPr sz="1600">
                <a:solidFill>
                  <a:srgbClr val="434343"/>
                </a:solidFill>
              </a:defRPr>
            </a:lvl9pPr>
          </a:lstStyle>
          <a:p/>
        </p:txBody>
      </p:sp>
      <p:sp>
        <p:nvSpPr>
          <p:cNvPr id="114" name="Google Shape;114;p21"/>
          <p:cNvSpPr txBox="1"/>
          <p:nvPr>
            <p:ph idx="4" type="subTitle"/>
          </p:nvPr>
        </p:nvSpPr>
        <p:spPr>
          <a:xfrm>
            <a:off x="4825800" y="2071100"/>
            <a:ext cx="2958900" cy="359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2000"/>
              <a:buNone/>
              <a:defRPr sz="2000">
                <a:solidFill>
                  <a:schemeClr val="dk2"/>
                </a:solidFill>
              </a:defRPr>
            </a:lvl1pPr>
            <a:lvl2pPr lvl="1" algn="l">
              <a:lnSpc>
                <a:spcPct val="115000"/>
              </a:lnSpc>
              <a:spcBef>
                <a:spcPts val="0"/>
              </a:spcBef>
              <a:spcAft>
                <a:spcPts val="0"/>
              </a:spcAft>
              <a:buSzPts val="2000"/>
              <a:buFont typeface="Reem Kufi"/>
              <a:buNone/>
              <a:defRPr sz="2000">
                <a:latin typeface="Reem Kufi"/>
                <a:ea typeface="Reem Kufi"/>
                <a:cs typeface="Reem Kufi"/>
                <a:sym typeface="Reem Kufi"/>
              </a:defRPr>
            </a:lvl2pPr>
            <a:lvl3pPr lvl="2" algn="l">
              <a:lnSpc>
                <a:spcPct val="115000"/>
              </a:lnSpc>
              <a:spcBef>
                <a:spcPts val="1600"/>
              </a:spcBef>
              <a:spcAft>
                <a:spcPts val="0"/>
              </a:spcAft>
              <a:buSzPts val="2000"/>
              <a:buFont typeface="Reem Kufi"/>
              <a:buNone/>
              <a:defRPr sz="2000">
                <a:latin typeface="Reem Kufi"/>
                <a:ea typeface="Reem Kufi"/>
                <a:cs typeface="Reem Kufi"/>
                <a:sym typeface="Reem Kufi"/>
              </a:defRPr>
            </a:lvl3pPr>
            <a:lvl4pPr lvl="3" algn="l">
              <a:lnSpc>
                <a:spcPct val="115000"/>
              </a:lnSpc>
              <a:spcBef>
                <a:spcPts val="1600"/>
              </a:spcBef>
              <a:spcAft>
                <a:spcPts val="0"/>
              </a:spcAft>
              <a:buSzPts val="2000"/>
              <a:buFont typeface="Reem Kufi"/>
              <a:buNone/>
              <a:defRPr sz="2000">
                <a:latin typeface="Reem Kufi"/>
                <a:ea typeface="Reem Kufi"/>
                <a:cs typeface="Reem Kufi"/>
                <a:sym typeface="Reem Kufi"/>
              </a:defRPr>
            </a:lvl4pPr>
            <a:lvl5pPr lvl="4" algn="l">
              <a:lnSpc>
                <a:spcPct val="115000"/>
              </a:lnSpc>
              <a:spcBef>
                <a:spcPts val="1600"/>
              </a:spcBef>
              <a:spcAft>
                <a:spcPts val="0"/>
              </a:spcAft>
              <a:buSzPts val="2000"/>
              <a:buFont typeface="Reem Kufi"/>
              <a:buNone/>
              <a:defRPr sz="2000">
                <a:latin typeface="Reem Kufi"/>
                <a:ea typeface="Reem Kufi"/>
                <a:cs typeface="Reem Kufi"/>
                <a:sym typeface="Reem Kufi"/>
              </a:defRPr>
            </a:lvl5pPr>
            <a:lvl6pPr lvl="5" algn="l">
              <a:lnSpc>
                <a:spcPct val="115000"/>
              </a:lnSpc>
              <a:spcBef>
                <a:spcPts val="1600"/>
              </a:spcBef>
              <a:spcAft>
                <a:spcPts val="0"/>
              </a:spcAft>
              <a:buSzPts val="2000"/>
              <a:buFont typeface="Reem Kufi"/>
              <a:buNone/>
              <a:defRPr sz="2000">
                <a:latin typeface="Reem Kufi"/>
                <a:ea typeface="Reem Kufi"/>
                <a:cs typeface="Reem Kufi"/>
                <a:sym typeface="Reem Kufi"/>
              </a:defRPr>
            </a:lvl6pPr>
            <a:lvl7pPr lvl="6" algn="l">
              <a:lnSpc>
                <a:spcPct val="115000"/>
              </a:lnSpc>
              <a:spcBef>
                <a:spcPts val="1600"/>
              </a:spcBef>
              <a:spcAft>
                <a:spcPts val="0"/>
              </a:spcAft>
              <a:buSzPts val="2000"/>
              <a:buFont typeface="Reem Kufi"/>
              <a:buNone/>
              <a:defRPr sz="2000">
                <a:latin typeface="Reem Kufi"/>
                <a:ea typeface="Reem Kufi"/>
                <a:cs typeface="Reem Kufi"/>
                <a:sym typeface="Reem Kufi"/>
              </a:defRPr>
            </a:lvl7pPr>
            <a:lvl8pPr lvl="7" algn="l">
              <a:lnSpc>
                <a:spcPct val="115000"/>
              </a:lnSpc>
              <a:spcBef>
                <a:spcPts val="1600"/>
              </a:spcBef>
              <a:spcAft>
                <a:spcPts val="0"/>
              </a:spcAft>
              <a:buSzPts val="2000"/>
              <a:buFont typeface="Reem Kufi"/>
              <a:buNone/>
              <a:defRPr sz="2000">
                <a:latin typeface="Reem Kufi"/>
                <a:ea typeface="Reem Kufi"/>
                <a:cs typeface="Reem Kufi"/>
                <a:sym typeface="Reem Kufi"/>
              </a:defRPr>
            </a:lvl8pPr>
            <a:lvl9pPr lvl="8" algn="l">
              <a:lnSpc>
                <a:spcPct val="115000"/>
              </a:lnSpc>
              <a:spcBef>
                <a:spcPts val="1600"/>
              </a:spcBef>
              <a:spcAft>
                <a:spcPts val="1600"/>
              </a:spcAft>
              <a:buSzPts val="2000"/>
              <a:buFont typeface="Reem Kufi"/>
              <a:buNone/>
              <a:defRPr sz="2000">
                <a:latin typeface="Reem Kufi"/>
                <a:ea typeface="Reem Kufi"/>
                <a:cs typeface="Reem Kufi"/>
                <a:sym typeface="Reem Kufi"/>
              </a:defRPr>
            </a:lvl9pPr>
          </a:lstStyle>
          <a:p/>
        </p:txBody>
      </p:sp>
      <p:sp>
        <p:nvSpPr>
          <p:cNvPr id="115" name="Google Shape;115;p21"/>
          <p:cNvSpPr txBox="1"/>
          <p:nvPr>
            <p:ph idx="5" type="subTitle"/>
          </p:nvPr>
        </p:nvSpPr>
        <p:spPr>
          <a:xfrm>
            <a:off x="4825800" y="3645200"/>
            <a:ext cx="2487300" cy="810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sz="1600"/>
            </a:lvl1pPr>
            <a:lvl2pPr lvl="1" algn="l">
              <a:lnSpc>
                <a:spcPct val="115000"/>
              </a:lnSpc>
              <a:spcBef>
                <a:spcPts val="0"/>
              </a:spcBef>
              <a:spcAft>
                <a:spcPts val="0"/>
              </a:spcAft>
              <a:buSzPts val="1400"/>
              <a:buNone/>
              <a:defRPr sz="1600">
                <a:solidFill>
                  <a:srgbClr val="434343"/>
                </a:solidFill>
              </a:defRPr>
            </a:lvl2pPr>
            <a:lvl3pPr lvl="2" algn="l">
              <a:lnSpc>
                <a:spcPct val="115000"/>
              </a:lnSpc>
              <a:spcBef>
                <a:spcPts val="0"/>
              </a:spcBef>
              <a:spcAft>
                <a:spcPts val="0"/>
              </a:spcAft>
              <a:buSzPts val="1400"/>
              <a:buNone/>
              <a:defRPr sz="1600">
                <a:solidFill>
                  <a:srgbClr val="434343"/>
                </a:solidFill>
              </a:defRPr>
            </a:lvl3pPr>
            <a:lvl4pPr lvl="3" algn="l">
              <a:lnSpc>
                <a:spcPct val="115000"/>
              </a:lnSpc>
              <a:spcBef>
                <a:spcPts val="0"/>
              </a:spcBef>
              <a:spcAft>
                <a:spcPts val="0"/>
              </a:spcAft>
              <a:buSzPts val="1400"/>
              <a:buNone/>
              <a:defRPr sz="1600">
                <a:solidFill>
                  <a:srgbClr val="434343"/>
                </a:solidFill>
              </a:defRPr>
            </a:lvl4pPr>
            <a:lvl5pPr lvl="4" algn="l">
              <a:lnSpc>
                <a:spcPct val="115000"/>
              </a:lnSpc>
              <a:spcBef>
                <a:spcPts val="0"/>
              </a:spcBef>
              <a:spcAft>
                <a:spcPts val="0"/>
              </a:spcAft>
              <a:buSzPts val="1400"/>
              <a:buNone/>
              <a:defRPr sz="1600">
                <a:solidFill>
                  <a:srgbClr val="434343"/>
                </a:solidFill>
              </a:defRPr>
            </a:lvl5pPr>
            <a:lvl6pPr lvl="5" algn="l">
              <a:lnSpc>
                <a:spcPct val="115000"/>
              </a:lnSpc>
              <a:spcBef>
                <a:spcPts val="0"/>
              </a:spcBef>
              <a:spcAft>
                <a:spcPts val="0"/>
              </a:spcAft>
              <a:buSzPts val="1400"/>
              <a:buNone/>
              <a:defRPr sz="1600">
                <a:solidFill>
                  <a:srgbClr val="434343"/>
                </a:solidFill>
              </a:defRPr>
            </a:lvl6pPr>
            <a:lvl7pPr lvl="6" algn="l">
              <a:lnSpc>
                <a:spcPct val="115000"/>
              </a:lnSpc>
              <a:spcBef>
                <a:spcPts val="0"/>
              </a:spcBef>
              <a:spcAft>
                <a:spcPts val="0"/>
              </a:spcAft>
              <a:buSzPts val="1400"/>
              <a:buNone/>
              <a:defRPr sz="1600">
                <a:solidFill>
                  <a:srgbClr val="434343"/>
                </a:solidFill>
              </a:defRPr>
            </a:lvl7pPr>
            <a:lvl8pPr lvl="7" algn="l">
              <a:lnSpc>
                <a:spcPct val="115000"/>
              </a:lnSpc>
              <a:spcBef>
                <a:spcPts val="0"/>
              </a:spcBef>
              <a:spcAft>
                <a:spcPts val="0"/>
              </a:spcAft>
              <a:buSzPts val="1400"/>
              <a:buNone/>
              <a:defRPr sz="1600">
                <a:solidFill>
                  <a:srgbClr val="434343"/>
                </a:solidFill>
              </a:defRPr>
            </a:lvl8pPr>
            <a:lvl9pPr lvl="8" algn="l">
              <a:lnSpc>
                <a:spcPct val="115000"/>
              </a:lnSpc>
              <a:spcBef>
                <a:spcPts val="0"/>
              </a:spcBef>
              <a:spcAft>
                <a:spcPts val="0"/>
              </a:spcAft>
              <a:buSzPts val="1400"/>
              <a:buNone/>
              <a:defRPr sz="1600">
                <a:solidFill>
                  <a:srgbClr val="434343"/>
                </a:solidFill>
              </a:defRPr>
            </a:lvl9pPr>
          </a:lstStyle>
          <a:p/>
        </p:txBody>
      </p:sp>
      <p:sp>
        <p:nvSpPr>
          <p:cNvPr id="116" name="Google Shape;116;p21"/>
          <p:cNvSpPr txBox="1"/>
          <p:nvPr>
            <p:ph idx="6" type="subTitle"/>
          </p:nvPr>
        </p:nvSpPr>
        <p:spPr>
          <a:xfrm>
            <a:off x="4825800" y="3342100"/>
            <a:ext cx="2958900" cy="359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2000"/>
              <a:buNone/>
              <a:defRPr sz="2000">
                <a:solidFill>
                  <a:schemeClr val="dk2"/>
                </a:solidFill>
              </a:defRPr>
            </a:lvl1pPr>
            <a:lvl2pPr lvl="1" algn="l">
              <a:lnSpc>
                <a:spcPct val="115000"/>
              </a:lnSpc>
              <a:spcBef>
                <a:spcPts val="1600"/>
              </a:spcBef>
              <a:spcAft>
                <a:spcPts val="0"/>
              </a:spcAft>
              <a:buSzPts val="2000"/>
              <a:buFont typeface="Reem Kufi"/>
              <a:buNone/>
              <a:defRPr sz="2000">
                <a:latin typeface="Reem Kufi"/>
                <a:ea typeface="Reem Kufi"/>
                <a:cs typeface="Reem Kufi"/>
                <a:sym typeface="Reem Kufi"/>
              </a:defRPr>
            </a:lvl2pPr>
            <a:lvl3pPr lvl="2" algn="l">
              <a:lnSpc>
                <a:spcPct val="115000"/>
              </a:lnSpc>
              <a:spcBef>
                <a:spcPts val="1600"/>
              </a:spcBef>
              <a:spcAft>
                <a:spcPts val="0"/>
              </a:spcAft>
              <a:buSzPts val="2000"/>
              <a:buFont typeface="Reem Kufi"/>
              <a:buNone/>
              <a:defRPr sz="2000">
                <a:latin typeface="Reem Kufi"/>
                <a:ea typeface="Reem Kufi"/>
                <a:cs typeface="Reem Kufi"/>
                <a:sym typeface="Reem Kufi"/>
              </a:defRPr>
            </a:lvl3pPr>
            <a:lvl4pPr lvl="3" algn="l">
              <a:lnSpc>
                <a:spcPct val="115000"/>
              </a:lnSpc>
              <a:spcBef>
                <a:spcPts val="1600"/>
              </a:spcBef>
              <a:spcAft>
                <a:spcPts val="0"/>
              </a:spcAft>
              <a:buSzPts val="2000"/>
              <a:buFont typeface="Reem Kufi"/>
              <a:buNone/>
              <a:defRPr sz="2000">
                <a:latin typeface="Reem Kufi"/>
                <a:ea typeface="Reem Kufi"/>
                <a:cs typeface="Reem Kufi"/>
                <a:sym typeface="Reem Kufi"/>
              </a:defRPr>
            </a:lvl4pPr>
            <a:lvl5pPr lvl="4" algn="l">
              <a:lnSpc>
                <a:spcPct val="115000"/>
              </a:lnSpc>
              <a:spcBef>
                <a:spcPts val="1600"/>
              </a:spcBef>
              <a:spcAft>
                <a:spcPts val="0"/>
              </a:spcAft>
              <a:buSzPts val="2000"/>
              <a:buFont typeface="Reem Kufi"/>
              <a:buNone/>
              <a:defRPr sz="2000">
                <a:latin typeface="Reem Kufi"/>
                <a:ea typeface="Reem Kufi"/>
                <a:cs typeface="Reem Kufi"/>
                <a:sym typeface="Reem Kufi"/>
              </a:defRPr>
            </a:lvl5pPr>
            <a:lvl6pPr lvl="5" algn="l">
              <a:lnSpc>
                <a:spcPct val="115000"/>
              </a:lnSpc>
              <a:spcBef>
                <a:spcPts val="1600"/>
              </a:spcBef>
              <a:spcAft>
                <a:spcPts val="0"/>
              </a:spcAft>
              <a:buSzPts val="2000"/>
              <a:buFont typeface="Reem Kufi"/>
              <a:buNone/>
              <a:defRPr sz="2000">
                <a:latin typeface="Reem Kufi"/>
                <a:ea typeface="Reem Kufi"/>
                <a:cs typeface="Reem Kufi"/>
                <a:sym typeface="Reem Kufi"/>
              </a:defRPr>
            </a:lvl6pPr>
            <a:lvl7pPr lvl="6" algn="l">
              <a:lnSpc>
                <a:spcPct val="115000"/>
              </a:lnSpc>
              <a:spcBef>
                <a:spcPts val="1600"/>
              </a:spcBef>
              <a:spcAft>
                <a:spcPts val="0"/>
              </a:spcAft>
              <a:buSzPts val="2000"/>
              <a:buFont typeface="Reem Kufi"/>
              <a:buNone/>
              <a:defRPr sz="2000">
                <a:latin typeface="Reem Kufi"/>
                <a:ea typeface="Reem Kufi"/>
                <a:cs typeface="Reem Kufi"/>
                <a:sym typeface="Reem Kufi"/>
              </a:defRPr>
            </a:lvl7pPr>
            <a:lvl8pPr lvl="7" algn="l">
              <a:lnSpc>
                <a:spcPct val="115000"/>
              </a:lnSpc>
              <a:spcBef>
                <a:spcPts val="1600"/>
              </a:spcBef>
              <a:spcAft>
                <a:spcPts val="0"/>
              </a:spcAft>
              <a:buSzPts val="2000"/>
              <a:buFont typeface="Reem Kufi"/>
              <a:buNone/>
              <a:defRPr sz="2000">
                <a:latin typeface="Reem Kufi"/>
                <a:ea typeface="Reem Kufi"/>
                <a:cs typeface="Reem Kufi"/>
                <a:sym typeface="Reem Kufi"/>
              </a:defRPr>
            </a:lvl8pPr>
            <a:lvl9pPr lvl="8" algn="l">
              <a:lnSpc>
                <a:spcPct val="115000"/>
              </a:lnSpc>
              <a:spcBef>
                <a:spcPts val="1600"/>
              </a:spcBef>
              <a:spcAft>
                <a:spcPts val="1600"/>
              </a:spcAft>
              <a:buSzPts val="2000"/>
              <a:buFont typeface="Reem Kufi"/>
              <a:buNone/>
              <a:defRPr sz="2000">
                <a:latin typeface="Reem Kufi"/>
                <a:ea typeface="Reem Kufi"/>
                <a:cs typeface="Reem Kufi"/>
                <a:sym typeface="Reem Kufi"/>
              </a:defRPr>
            </a:lvl9pPr>
          </a:lstStyle>
          <a:p/>
        </p:txBody>
      </p:sp>
      <p:cxnSp>
        <p:nvCxnSpPr>
          <p:cNvPr id="117" name="Google Shape;117;p21"/>
          <p:cNvCxnSpPr/>
          <p:nvPr/>
        </p:nvCxnSpPr>
        <p:spPr>
          <a:xfrm>
            <a:off x="717950" y="525075"/>
            <a:ext cx="7715400" cy="4104000"/>
          </a:xfrm>
          <a:prstGeom prst="bentConnector3">
            <a:avLst>
              <a:gd fmla="val 50000" name="adj1"/>
            </a:avLst>
          </a:prstGeom>
          <a:noFill/>
          <a:ln cap="flat" cmpd="sng" w="38100">
            <a:solidFill>
              <a:schemeClr val="lt1"/>
            </a:solidFill>
            <a:prstDash val="solid"/>
            <a:round/>
            <a:headEnd len="sm" w="sm" type="none"/>
            <a:tailEnd len="sm" w="sm" type="none"/>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p:cSld name="CUSTOM_8">
    <p:spTree>
      <p:nvGrpSpPr>
        <p:cNvPr id="118" name="Shape 118"/>
        <p:cNvGrpSpPr/>
        <p:nvPr/>
      </p:nvGrpSpPr>
      <p:grpSpPr>
        <a:xfrm>
          <a:off x="0" y="0"/>
          <a:ext cx="0" cy="0"/>
          <a:chOff x="0" y="0"/>
          <a:chExt cx="0" cy="0"/>
        </a:xfrm>
      </p:grpSpPr>
      <p:sp>
        <p:nvSpPr>
          <p:cNvPr id="119" name="Google Shape;119;p22"/>
          <p:cNvSpPr txBox="1"/>
          <p:nvPr>
            <p:ph type="title"/>
          </p:nvPr>
        </p:nvSpPr>
        <p:spPr>
          <a:xfrm>
            <a:off x="5162175" y="539500"/>
            <a:ext cx="3013800" cy="15000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2600"/>
              <a:buNone/>
              <a:defRPr/>
            </a:lvl1pPr>
            <a:lvl2pPr lvl="1" algn="r">
              <a:lnSpc>
                <a:spcPct val="100000"/>
              </a:lnSpc>
              <a:spcBef>
                <a:spcPts val="0"/>
              </a:spcBef>
              <a:spcAft>
                <a:spcPts val="0"/>
              </a:spcAft>
              <a:buSzPts val="2800"/>
              <a:buNone/>
              <a:defRPr>
                <a:latin typeface="Roboto"/>
                <a:ea typeface="Roboto"/>
                <a:cs typeface="Roboto"/>
                <a:sym typeface="Roboto"/>
              </a:defRPr>
            </a:lvl2pPr>
            <a:lvl3pPr lvl="2" algn="r">
              <a:lnSpc>
                <a:spcPct val="100000"/>
              </a:lnSpc>
              <a:spcBef>
                <a:spcPts val="0"/>
              </a:spcBef>
              <a:spcAft>
                <a:spcPts val="0"/>
              </a:spcAft>
              <a:buSzPts val="2800"/>
              <a:buNone/>
              <a:defRPr>
                <a:latin typeface="Roboto"/>
                <a:ea typeface="Roboto"/>
                <a:cs typeface="Roboto"/>
                <a:sym typeface="Roboto"/>
              </a:defRPr>
            </a:lvl3pPr>
            <a:lvl4pPr lvl="3" algn="r">
              <a:lnSpc>
                <a:spcPct val="100000"/>
              </a:lnSpc>
              <a:spcBef>
                <a:spcPts val="0"/>
              </a:spcBef>
              <a:spcAft>
                <a:spcPts val="0"/>
              </a:spcAft>
              <a:buSzPts val="2800"/>
              <a:buNone/>
              <a:defRPr>
                <a:latin typeface="Roboto"/>
                <a:ea typeface="Roboto"/>
                <a:cs typeface="Roboto"/>
                <a:sym typeface="Roboto"/>
              </a:defRPr>
            </a:lvl4pPr>
            <a:lvl5pPr lvl="4" algn="r">
              <a:lnSpc>
                <a:spcPct val="100000"/>
              </a:lnSpc>
              <a:spcBef>
                <a:spcPts val="0"/>
              </a:spcBef>
              <a:spcAft>
                <a:spcPts val="0"/>
              </a:spcAft>
              <a:buSzPts val="2800"/>
              <a:buNone/>
              <a:defRPr>
                <a:latin typeface="Roboto"/>
                <a:ea typeface="Roboto"/>
                <a:cs typeface="Roboto"/>
                <a:sym typeface="Roboto"/>
              </a:defRPr>
            </a:lvl5pPr>
            <a:lvl6pPr lvl="5" algn="r">
              <a:lnSpc>
                <a:spcPct val="100000"/>
              </a:lnSpc>
              <a:spcBef>
                <a:spcPts val="0"/>
              </a:spcBef>
              <a:spcAft>
                <a:spcPts val="0"/>
              </a:spcAft>
              <a:buSzPts val="2800"/>
              <a:buNone/>
              <a:defRPr>
                <a:latin typeface="Roboto"/>
                <a:ea typeface="Roboto"/>
                <a:cs typeface="Roboto"/>
                <a:sym typeface="Roboto"/>
              </a:defRPr>
            </a:lvl6pPr>
            <a:lvl7pPr lvl="6" algn="r">
              <a:lnSpc>
                <a:spcPct val="100000"/>
              </a:lnSpc>
              <a:spcBef>
                <a:spcPts val="0"/>
              </a:spcBef>
              <a:spcAft>
                <a:spcPts val="0"/>
              </a:spcAft>
              <a:buSzPts val="2800"/>
              <a:buNone/>
              <a:defRPr>
                <a:latin typeface="Roboto"/>
                <a:ea typeface="Roboto"/>
                <a:cs typeface="Roboto"/>
                <a:sym typeface="Roboto"/>
              </a:defRPr>
            </a:lvl7pPr>
            <a:lvl8pPr lvl="7" algn="r">
              <a:lnSpc>
                <a:spcPct val="100000"/>
              </a:lnSpc>
              <a:spcBef>
                <a:spcPts val="0"/>
              </a:spcBef>
              <a:spcAft>
                <a:spcPts val="0"/>
              </a:spcAft>
              <a:buSzPts val="2800"/>
              <a:buNone/>
              <a:defRPr>
                <a:latin typeface="Roboto"/>
                <a:ea typeface="Roboto"/>
                <a:cs typeface="Roboto"/>
                <a:sym typeface="Roboto"/>
              </a:defRPr>
            </a:lvl8pPr>
            <a:lvl9pPr lvl="8" algn="r">
              <a:lnSpc>
                <a:spcPct val="100000"/>
              </a:lnSpc>
              <a:spcBef>
                <a:spcPts val="0"/>
              </a:spcBef>
              <a:spcAft>
                <a:spcPts val="0"/>
              </a:spcAft>
              <a:buSzPts val="2800"/>
              <a:buNone/>
              <a:defRPr>
                <a:latin typeface="Roboto"/>
                <a:ea typeface="Roboto"/>
                <a:cs typeface="Roboto"/>
                <a:sym typeface="Roboto"/>
              </a:defRPr>
            </a:lvl9pPr>
          </a:lstStyle>
          <a:p/>
        </p:txBody>
      </p:sp>
      <p:sp>
        <p:nvSpPr>
          <p:cNvPr id="120" name="Google Shape;120;p22"/>
          <p:cNvSpPr txBox="1"/>
          <p:nvPr>
            <p:ph idx="2" type="title"/>
          </p:nvPr>
        </p:nvSpPr>
        <p:spPr>
          <a:xfrm>
            <a:off x="713225" y="939675"/>
            <a:ext cx="922500" cy="4800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4000"/>
              <a:buNone/>
              <a:defRPr b="1" sz="4000"/>
            </a:lvl1pPr>
            <a:lvl2pPr lvl="1" algn="r">
              <a:lnSpc>
                <a:spcPct val="100000"/>
              </a:lnSpc>
              <a:spcBef>
                <a:spcPts val="0"/>
              </a:spcBef>
              <a:spcAft>
                <a:spcPts val="0"/>
              </a:spcAft>
              <a:buSzPts val="6900"/>
              <a:buNone/>
              <a:defRPr b="1" sz="6900"/>
            </a:lvl2pPr>
            <a:lvl3pPr lvl="2" algn="r">
              <a:lnSpc>
                <a:spcPct val="100000"/>
              </a:lnSpc>
              <a:spcBef>
                <a:spcPts val="0"/>
              </a:spcBef>
              <a:spcAft>
                <a:spcPts val="0"/>
              </a:spcAft>
              <a:buSzPts val="6900"/>
              <a:buNone/>
              <a:defRPr b="1" sz="6900"/>
            </a:lvl3pPr>
            <a:lvl4pPr lvl="3" algn="r">
              <a:lnSpc>
                <a:spcPct val="100000"/>
              </a:lnSpc>
              <a:spcBef>
                <a:spcPts val="0"/>
              </a:spcBef>
              <a:spcAft>
                <a:spcPts val="0"/>
              </a:spcAft>
              <a:buSzPts val="6900"/>
              <a:buNone/>
              <a:defRPr b="1" sz="6900"/>
            </a:lvl4pPr>
            <a:lvl5pPr lvl="4" algn="r">
              <a:lnSpc>
                <a:spcPct val="100000"/>
              </a:lnSpc>
              <a:spcBef>
                <a:spcPts val="0"/>
              </a:spcBef>
              <a:spcAft>
                <a:spcPts val="0"/>
              </a:spcAft>
              <a:buSzPts val="6900"/>
              <a:buNone/>
              <a:defRPr b="1" sz="6900"/>
            </a:lvl5pPr>
            <a:lvl6pPr lvl="5" algn="r">
              <a:lnSpc>
                <a:spcPct val="100000"/>
              </a:lnSpc>
              <a:spcBef>
                <a:spcPts val="0"/>
              </a:spcBef>
              <a:spcAft>
                <a:spcPts val="0"/>
              </a:spcAft>
              <a:buSzPts val="6900"/>
              <a:buNone/>
              <a:defRPr b="1" sz="6900"/>
            </a:lvl6pPr>
            <a:lvl7pPr lvl="6" algn="r">
              <a:lnSpc>
                <a:spcPct val="100000"/>
              </a:lnSpc>
              <a:spcBef>
                <a:spcPts val="0"/>
              </a:spcBef>
              <a:spcAft>
                <a:spcPts val="0"/>
              </a:spcAft>
              <a:buSzPts val="6900"/>
              <a:buNone/>
              <a:defRPr b="1" sz="6900"/>
            </a:lvl7pPr>
            <a:lvl8pPr lvl="7" algn="r">
              <a:lnSpc>
                <a:spcPct val="100000"/>
              </a:lnSpc>
              <a:spcBef>
                <a:spcPts val="0"/>
              </a:spcBef>
              <a:spcAft>
                <a:spcPts val="0"/>
              </a:spcAft>
              <a:buSzPts val="6900"/>
              <a:buNone/>
              <a:defRPr b="1" sz="6900"/>
            </a:lvl8pPr>
            <a:lvl9pPr lvl="8" algn="r">
              <a:lnSpc>
                <a:spcPct val="100000"/>
              </a:lnSpc>
              <a:spcBef>
                <a:spcPts val="0"/>
              </a:spcBef>
              <a:spcAft>
                <a:spcPts val="0"/>
              </a:spcAft>
              <a:buSzPts val="6900"/>
              <a:buNone/>
              <a:defRPr b="1" sz="6900"/>
            </a:lvl9pPr>
          </a:lstStyle>
          <a:p/>
        </p:txBody>
      </p:sp>
      <p:sp>
        <p:nvSpPr>
          <p:cNvPr id="121" name="Google Shape;121;p22"/>
          <p:cNvSpPr txBox="1"/>
          <p:nvPr>
            <p:ph idx="1" type="subTitle"/>
          </p:nvPr>
        </p:nvSpPr>
        <p:spPr>
          <a:xfrm>
            <a:off x="1635725" y="885825"/>
            <a:ext cx="2640000" cy="587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sz="1400"/>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122" name="Google Shape;122;p22"/>
          <p:cNvSpPr txBox="1"/>
          <p:nvPr>
            <p:ph idx="3" type="title"/>
          </p:nvPr>
        </p:nvSpPr>
        <p:spPr>
          <a:xfrm>
            <a:off x="713225" y="1842688"/>
            <a:ext cx="922500" cy="4800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4000"/>
              <a:buNone/>
              <a:defRPr b="1" sz="4000"/>
            </a:lvl1pPr>
            <a:lvl2pPr lvl="1" algn="r">
              <a:lnSpc>
                <a:spcPct val="100000"/>
              </a:lnSpc>
              <a:spcBef>
                <a:spcPts val="0"/>
              </a:spcBef>
              <a:spcAft>
                <a:spcPts val="0"/>
              </a:spcAft>
              <a:buSzPts val="6900"/>
              <a:buNone/>
              <a:defRPr b="1" sz="6900"/>
            </a:lvl2pPr>
            <a:lvl3pPr lvl="2" algn="r">
              <a:lnSpc>
                <a:spcPct val="100000"/>
              </a:lnSpc>
              <a:spcBef>
                <a:spcPts val="0"/>
              </a:spcBef>
              <a:spcAft>
                <a:spcPts val="0"/>
              </a:spcAft>
              <a:buSzPts val="6900"/>
              <a:buNone/>
              <a:defRPr b="1" sz="6900"/>
            </a:lvl3pPr>
            <a:lvl4pPr lvl="3" algn="r">
              <a:lnSpc>
                <a:spcPct val="100000"/>
              </a:lnSpc>
              <a:spcBef>
                <a:spcPts val="0"/>
              </a:spcBef>
              <a:spcAft>
                <a:spcPts val="0"/>
              </a:spcAft>
              <a:buSzPts val="6900"/>
              <a:buNone/>
              <a:defRPr b="1" sz="6900"/>
            </a:lvl4pPr>
            <a:lvl5pPr lvl="4" algn="r">
              <a:lnSpc>
                <a:spcPct val="100000"/>
              </a:lnSpc>
              <a:spcBef>
                <a:spcPts val="0"/>
              </a:spcBef>
              <a:spcAft>
                <a:spcPts val="0"/>
              </a:spcAft>
              <a:buSzPts val="6900"/>
              <a:buNone/>
              <a:defRPr b="1" sz="6900"/>
            </a:lvl5pPr>
            <a:lvl6pPr lvl="5" algn="r">
              <a:lnSpc>
                <a:spcPct val="100000"/>
              </a:lnSpc>
              <a:spcBef>
                <a:spcPts val="0"/>
              </a:spcBef>
              <a:spcAft>
                <a:spcPts val="0"/>
              </a:spcAft>
              <a:buSzPts val="6900"/>
              <a:buNone/>
              <a:defRPr b="1" sz="6900"/>
            </a:lvl6pPr>
            <a:lvl7pPr lvl="6" algn="r">
              <a:lnSpc>
                <a:spcPct val="100000"/>
              </a:lnSpc>
              <a:spcBef>
                <a:spcPts val="0"/>
              </a:spcBef>
              <a:spcAft>
                <a:spcPts val="0"/>
              </a:spcAft>
              <a:buSzPts val="6900"/>
              <a:buNone/>
              <a:defRPr b="1" sz="6900"/>
            </a:lvl7pPr>
            <a:lvl8pPr lvl="7" algn="r">
              <a:lnSpc>
                <a:spcPct val="100000"/>
              </a:lnSpc>
              <a:spcBef>
                <a:spcPts val="0"/>
              </a:spcBef>
              <a:spcAft>
                <a:spcPts val="0"/>
              </a:spcAft>
              <a:buSzPts val="6900"/>
              <a:buNone/>
              <a:defRPr b="1" sz="6900"/>
            </a:lvl8pPr>
            <a:lvl9pPr lvl="8" algn="r">
              <a:lnSpc>
                <a:spcPct val="100000"/>
              </a:lnSpc>
              <a:spcBef>
                <a:spcPts val="0"/>
              </a:spcBef>
              <a:spcAft>
                <a:spcPts val="0"/>
              </a:spcAft>
              <a:buSzPts val="6900"/>
              <a:buNone/>
              <a:defRPr b="1" sz="6900"/>
            </a:lvl9pPr>
          </a:lstStyle>
          <a:p/>
        </p:txBody>
      </p:sp>
      <p:sp>
        <p:nvSpPr>
          <p:cNvPr id="123" name="Google Shape;123;p22"/>
          <p:cNvSpPr txBox="1"/>
          <p:nvPr>
            <p:ph idx="4" type="subTitle"/>
          </p:nvPr>
        </p:nvSpPr>
        <p:spPr>
          <a:xfrm>
            <a:off x="1635725" y="1788838"/>
            <a:ext cx="2640000" cy="587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sz="1400"/>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124" name="Google Shape;124;p22"/>
          <p:cNvSpPr txBox="1"/>
          <p:nvPr>
            <p:ph idx="5" type="title"/>
          </p:nvPr>
        </p:nvSpPr>
        <p:spPr>
          <a:xfrm>
            <a:off x="713225" y="2799550"/>
            <a:ext cx="922500" cy="4800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4000"/>
              <a:buNone/>
              <a:defRPr b="1" sz="4000"/>
            </a:lvl1pPr>
            <a:lvl2pPr lvl="1" algn="r">
              <a:lnSpc>
                <a:spcPct val="100000"/>
              </a:lnSpc>
              <a:spcBef>
                <a:spcPts val="0"/>
              </a:spcBef>
              <a:spcAft>
                <a:spcPts val="0"/>
              </a:spcAft>
              <a:buSzPts val="6900"/>
              <a:buNone/>
              <a:defRPr b="1" sz="6900"/>
            </a:lvl2pPr>
            <a:lvl3pPr lvl="2" algn="r">
              <a:lnSpc>
                <a:spcPct val="100000"/>
              </a:lnSpc>
              <a:spcBef>
                <a:spcPts val="0"/>
              </a:spcBef>
              <a:spcAft>
                <a:spcPts val="0"/>
              </a:spcAft>
              <a:buSzPts val="6900"/>
              <a:buNone/>
              <a:defRPr b="1" sz="6900"/>
            </a:lvl3pPr>
            <a:lvl4pPr lvl="3" algn="r">
              <a:lnSpc>
                <a:spcPct val="100000"/>
              </a:lnSpc>
              <a:spcBef>
                <a:spcPts val="0"/>
              </a:spcBef>
              <a:spcAft>
                <a:spcPts val="0"/>
              </a:spcAft>
              <a:buSzPts val="6900"/>
              <a:buNone/>
              <a:defRPr b="1" sz="6900"/>
            </a:lvl4pPr>
            <a:lvl5pPr lvl="4" algn="r">
              <a:lnSpc>
                <a:spcPct val="100000"/>
              </a:lnSpc>
              <a:spcBef>
                <a:spcPts val="0"/>
              </a:spcBef>
              <a:spcAft>
                <a:spcPts val="0"/>
              </a:spcAft>
              <a:buSzPts val="6900"/>
              <a:buNone/>
              <a:defRPr b="1" sz="6900"/>
            </a:lvl5pPr>
            <a:lvl6pPr lvl="5" algn="r">
              <a:lnSpc>
                <a:spcPct val="100000"/>
              </a:lnSpc>
              <a:spcBef>
                <a:spcPts val="0"/>
              </a:spcBef>
              <a:spcAft>
                <a:spcPts val="0"/>
              </a:spcAft>
              <a:buSzPts val="6900"/>
              <a:buNone/>
              <a:defRPr b="1" sz="6900"/>
            </a:lvl6pPr>
            <a:lvl7pPr lvl="6" algn="r">
              <a:lnSpc>
                <a:spcPct val="100000"/>
              </a:lnSpc>
              <a:spcBef>
                <a:spcPts val="0"/>
              </a:spcBef>
              <a:spcAft>
                <a:spcPts val="0"/>
              </a:spcAft>
              <a:buSzPts val="6900"/>
              <a:buNone/>
              <a:defRPr b="1" sz="6900"/>
            </a:lvl7pPr>
            <a:lvl8pPr lvl="7" algn="r">
              <a:lnSpc>
                <a:spcPct val="100000"/>
              </a:lnSpc>
              <a:spcBef>
                <a:spcPts val="0"/>
              </a:spcBef>
              <a:spcAft>
                <a:spcPts val="0"/>
              </a:spcAft>
              <a:buSzPts val="6900"/>
              <a:buNone/>
              <a:defRPr b="1" sz="6900"/>
            </a:lvl8pPr>
            <a:lvl9pPr lvl="8" algn="r">
              <a:lnSpc>
                <a:spcPct val="100000"/>
              </a:lnSpc>
              <a:spcBef>
                <a:spcPts val="0"/>
              </a:spcBef>
              <a:spcAft>
                <a:spcPts val="0"/>
              </a:spcAft>
              <a:buSzPts val="6900"/>
              <a:buNone/>
              <a:defRPr b="1" sz="6900"/>
            </a:lvl9pPr>
          </a:lstStyle>
          <a:p/>
        </p:txBody>
      </p:sp>
      <p:sp>
        <p:nvSpPr>
          <p:cNvPr id="125" name="Google Shape;125;p22"/>
          <p:cNvSpPr txBox="1"/>
          <p:nvPr>
            <p:ph idx="6" type="subTitle"/>
          </p:nvPr>
        </p:nvSpPr>
        <p:spPr>
          <a:xfrm>
            <a:off x="1635725" y="2745700"/>
            <a:ext cx="2640000" cy="587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sz="1400"/>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126" name="Google Shape;126;p22"/>
          <p:cNvSpPr txBox="1"/>
          <p:nvPr>
            <p:ph idx="7" type="title"/>
          </p:nvPr>
        </p:nvSpPr>
        <p:spPr>
          <a:xfrm>
            <a:off x="713225" y="3756400"/>
            <a:ext cx="922500" cy="4800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4000"/>
              <a:buNone/>
              <a:defRPr b="1" sz="4000"/>
            </a:lvl1pPr>
            <a:lvl2pPr lvl="1" algn="r">
              <a:lnSpc>
                <a:spcPct val="100000"/>
              </a:lnSpc>
              <a:spcBef>
                <a:spcPts val="0"/>
              </a:spcBef>
              <a:spcAft>
                <a:spcPts val="0"/>
              </a:spcAft>
              <a:buSzPts val="6900"/>
              <a:buNone/>
              <a:defRPr b="1" sz="6900"/>
            </a:lvl2pPr>
            <a:lvl3pPr lvl="2" algn="r">
              <a:lnSpc>
                <a:spcPct val="100000"/>
              </a:lnSpc>
              <a:spcBef>
                <a:spcPts val="0"/>
              </a:spcBef>
              <a:spcAft>
                <a:spcPts val="0"/>
              </a:spcAft>
              <a:buSzPts val="6900"/>
              <a:buNone/>
              <a:defRPr b="1" sz="6900"/>
            </a:lvl3pPr>
            <a:lvl4pPr lvl="3" algn="r">
              <a:lnSpc>
                <a:spcPct val="100000"/>
              </a:lnSpc>
              <a:spcBef>
                <a:spcPts val="0"/>
              </a:spcBef>
              <a:spcAft>
                <a:spcPts val="0"/>
              </a:spcAft>
              <a:buSzPts val="6900"/>
              <a:buNone/>
              <a:defRPr b="1" sz="6900"/>
            </a:lvl4pPr>
            <a:lvl5pPr lvl="4" algn="r">
              <a:lnSpc>
                <a:spcPct val="100000"/>
              </a:lnSpc>
              <a:spcBef>
                <a:spcPts val="0"/>
              </a:spcBef>
              <a:spcAft>
                <a:spcPts val="0"/>
              </a:spcAft>
              <a:buSzPts val="6900"/>
              <a:buNone/>
              <a:defRPr b="1" sz="6900"/>
            </a:lvl5pPr>
            <a:lvl6pPr lvl="5" algn="r">
              <a:lnSpc>
                <a:spcPct val="100000"/>
              </a:lnSpc>
              <a:spcBef>
                <a:spcPts val="0"/>
              </a:spcBef>
              <a:spcAft>
                <a:spcPts val="0"/>
              </a:spcAft>
              <a:buSzPts val="6900"/>
              <a:buNone/>
              <a:defRPr b="1" sz="6900"/>
            </a:lvl6pPr>
            <a:lvl7pPr lvl="6" algn="r">
              <a:lnSpc>
                <a:spcPct val="100000"/>
              </a:lnSpc>
              <a:spcBef>
                <a:spcPts val="0"/>
              </a:spcBef>
              <a:spcAft>
                <a:spcPts val="0"/>
              </a:spcAft>
              <a:buSzPts val="6900"/>
              <a:buNone/>
              <a:defRPr b="1" sz="6900"/>
            </a:lvl7pPr>
            <a:lvl8pPr lvl="7" algn="r">
              <a:lnSpc>
                <a:spcPct val="100000"/>
              </a:lnSpc>
              <a:spcBef>
                <a:spcPts val="0"/>
              </a:spcBef>
              <a:spcAft>
                <a:spcPts val="0"/>
              </a:spcAft>
              <a:buSzPts val="6900"/>
              <a:buNone/>
              <a:defRPr b="1" sz="6900"/>
            </a:lvl8pPr>
            <a:lvl9pPr lvl="8" algn="r">
              <a:lnSpc>
                <a:spcPct val="100000"/>
              </a:lnSpc>
              <a:spcBef>
                <a:spcPts val="0"/>
              </a:spcBef>
              <a:spcAft>
                <a:spcPts val="0"/>
              </a:spcAft>
              <a:buSzPts val="6900"/>
              <a:buNone/>
              <a:defRPr b="1" sz="6900"/>
            </a:lvl9pPr>
          </a:lstStyle>
          <a:p/>
        </p:txBody>
      </p:sp>
      <p:sp>
        <p:nvSpPr>
          <p:cNvPr id="127" name="Google Shape;127;p22"/>
          <p:cNvSpPr txBox="1"/>
          <p:nvPr>
            <p:ph idx="8" type="subTitle"/>
          </p:nvPr>
        </p:nvSpPr>
        <p:spPr>
          <a:xfrm>
            <a:off x="1635725" y="3702550"/>
            <a:ext cx="2640000" cy="587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sz="1400"/>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128" name="Google Shape;128;p22"/>
          <p:cNvSpPr/>
          <p:nvPr/>
        </p:nvSpPr>
        <p:spPr>
          <a:xfrm>
            <a:off x="713225" y="539500"/>
            <a:ext cx="4237385" cy="4068992"/>
          </a:xfrm>
          <a:custGeom>
            <a:rect b="b" l="l" r="r" t="t"/>
            <a:pathLst>
              <a:path extrusionOk="0" fill="none" h="117882" w="140102">
                <a:moveTo>
                  <a:pt x="140101" y="0"/>
                </a:moveTo>
                <a:lnTo>
                  <a:pt x="127408" y="0"/>
                </a:lnTo>
                <a:lnTo>
                  <a:pt x="127408" y="117881"/>
                </a:lnTo>
                <a:lnTo>
                  <a:pt x="1" y="117881"/>
                </a:lnTo>
              </a:path>
            </a:pathLst>
          </a:custGeom>
          <a:noFill/>
          <a:ln cap="flat" cmpd="sng" w="38100">
            <a:solidFill>
              <a:schemeClr val="lt1"/>
            </a:solidFill>
            <a:prstDash val="solid"/>
            <a:miter lim="23814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22"/>
          <p:cNvSpPr/>
          <p:nvPr/>
        </p:nvSpPr>
        <p:spPr>
          <a:xfrm>
            <a:off x="4950601" y="539500"/>
            <a:ext cx="3480175" cy="1560765"/>
          </a:xfrm>
          <a:custGeom>
            <a:rect b="b" l="l" r="r" t="t"/>
            <a:pathLst>
              <a:path extrusionOk="0" fill="none" h="51202" w="101212">
                <a:moveTo>
                  <a:pt x="34531" y="51201"/>
                </a:moveTo>
                <a:lnTo>
                  <a:pt x="101212" y="51201"/>
                </a:lnTo>
                <a:lnTo>
                  <a:pt x="101212" y="0"/>
                </a:lnTo>
                <a:lnTo>
                  <a:pt x="0" y="0"/>
                </a:lnTo>
              </a:path>
            </a:pathLst>
          </a:custGeom>
          <a:noFill/>
          <a:ln cap="flat" cmpd="sng" w="38100">
            <a:solidFill>
              <a:schemeClr val="lt1"/>
            </a:solidFill>
            <a:prstDash val="solid"/>
            <a:miter lim="23814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3">
    <p:bg>
      <p:bgPr>
        <a:solidFill>
          <a:srgbClr val="00517C"/>
        </a:solidFill>
      </p:bgPr>
    </p:bg>
    <p:spTree>
      <p:nvGrpSpPr>
        <p:cNvPr id="130" name="Shape 130"/>
        <p:cNvGrpSpPr/>
        <p:nvPr/>
      </p:nvGrpSpPr>
      <p:grpSpPr>
        <a:xfrm>
          <a:off x="0" y="0"/>
          <a:ext cx="0" cy="0"/>
          <a:chOff x="0" y="0"/>
          <a:chExt cx="0" cy="0"/>
        </a:xfrm>
      </p:grpSpPr>
      <p:sp>
        <p:nvSpPr>
          <p:cNvPr id="131" name="Google Shape;131;p23"/>
          <p:cNvSpPr txBox="1"/>
          <p:nvPr>
            <p:ph type="title"/>
          </p:nvPr>
        </p:nvSpPr>
        <p:spPr>
          <a:xfrm>
            <a:off x="4572000" y="1793300"/>
            <a:ext cx="3857400" cy="546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lt1"/>
              </a:buClr>
              <a:buSzPts val="4000"/>
              <a:buNone/>
              <a:defRPr b="1" sz="4000">
                <a:solidFill>
                  <a:schemeClr val="lt1"/>
                </a:solidFill>
              </a:defRPr>
            </a:lvl1pPr>
            <a:lvl2pPr lvl="1" algn="l">
              <a:lnSpc>
                <a:spcPct val="100000"/>
              </a:lnSpc>
              <a:spcBef>
                <a:spcPts val="0"/>
              </a:spcBef>
              <a:spcAft>
                <a:spcPts val="0"/>
              </a:spcAft>
              <a:buClr>
                <a:schemeClr val="lt1"/>
              </a:buClr>
              <a:buSzPts val="6900"/>
              <a:buNone/>
              <a:defRPr b="1" sz="6900">
                <a:solidFill>
                  <a:schemeClr val="lt1"/>
                </a:solidFill>
              </a:defRPr>
            </a:lvl2pPr>
            <a:lvl3pPr lvl="2" algn="l">
              <a:lnSpc>
                <a:spcPct val="100000"/>
              </a:lnSpc>
              <a:spcBef>
                <a:spcPts val="0"/>
              </a:spcBef>
              <a:spcAft>
                <a:spcPts val="0"/>
              </a:spcAft>
              <a:buClr>
                <a:schemeClr val="lt1"/>
              </a:buClr>
              <a:buSzPts val="6900"/>
              <a:buNone/>
              <a:defRPr b="1" sz="6900">
                <a:solidFill>
                  <a:schemeClr val="lt1"/>
                </a:solidFill>
              </a:defRPr>
            </a:lvl3pPr>
            <a:lvl4pPr lvl="3" algn="l">
              <a:lnSpc>
                <a:spcPct val="100000"/>
              </a:lnSpc>
              <a:spcBef>
                <a:spcPts val="0"/>
              </a:spcBef>
              <a:spcAft>
                <a:spcPts val="0"/>
              </a:spcAft>
              <a:buClr>
                <a:schemeClr val="lt1"/>
              </a:buClr>
              <a:buSzPts val="6900"/>
              <a:buNone/>
              <a:defRPr b="1" sz="6900">
                <a:solidFill>
                  <a:schemeClr val="lt1"/>
                </a:solidFill>
              </a:defRPr>
            </a:lvl4pPr>
            <a:lvl5pPr lvl="4" algn="l">
              <a:lnSpc>
                <a:spcPct val="100000"/>
              </a:lnSpc>
              <a:spcBef>
                <a:spcPts val="0"/>
              </a:spcBef>
              <a:spcAft>
                <a:spcPts val="0"/>
              </a:spcAft>
              <a:buClr>
                <a:schemeClr val="lt1"/>
              </a:buClr>
              <a:buSzPts val="6900"/>
              <a:buNone/>
              <a:defRPr b="1" sz="6900">
                <a:solidFill>
                  <a:schemeClr val="lt1"/>
                </a:solidFill>
              </a:defRPr>
            </a:lvl5pPr>
            <a:lvl6pPr lvl="5" algn="l">
              <a:lnSpc>
                <a:spcPct val="100000"/>
              </a:lnSpc>
              <a:spcBef>
                <a:spcPts val="0"/>
              </a:spcBef>
              <a:spcAft>
                <a:spcPts val="0"/>
              </a:spcAft>
              <a:buClr>
                <a:schemeClr val="lt1"/>
              </a:buClr>
              <a:buSzPts val="6900"/>
              <a:buNone/>
              <a:defRPr b="1" sz="6900">
                <a:solidFill>
                  <a:schemeClr val="lt1"/>
                </a:solidFill>
              </a:defRPr>
            </a:lvl6pPr>
            <a:lvl7pPr lvl="6" algn="l">
              <a:lnSpc>
                <a:spcPct val="100000"/>
              </a:lnSpc>
              <a:spcBef>
                <a:spcPts val="0"/>
              </a:spcBef>
              <a:spcAft>
                <a:spcPts val="0"/>
              </a:spcAft>
              <a:buClr>
                <a:schemeClr val="lt1"/>
              </a:buClr>
              <a:buSzPts val="6900"/>
              <a:buNone/>
              <a:defRPr b="1" sz="6900">
                <a:solidFill>
                  <a:schemeClr val="lt1"/>
                </a:solidFill>
              </a:defRPr>
            </a:lvl7pPr>
            <a:lvl8pPr lvl="7" algn="l">
              <a:lnSpc>
                <a:spcPct val="100000"/>
              </a:lnSpc>
              <a:spcBef>
                <a:spcPts val="0"/>
              </a:spcBef>
              <a:spcAft>
                <a:spcPts val="0"/>
              </a:spcAft>
              <a:buClr>
                <a:schemeClr val="lt1"/>
              </a:buClr>
              <a:buSzPts val="6900"/>
              <a:buNone/>
              <a:defRPr b="1" sz="6900">
                <a:solidFill>
                  <a:schemeClr val="lt1"/>
                </a:solidFill>
              </a:defRPr>
            </a:lvl8pPr>
            <a:lvl9pPr lvl="8" algn="l">
              <a:lnSpc>
                <a:spcPct val="100000"/>
              </a:lnSpc>
              <a:spcBef>
                <a:spcPts val="0"/>
              </a:spcBef>
              <a:spcAft>
                <a:spcPts val="0"/>
              </a:spcAft>
              <a:buClr>
                <a:schemeClr val="lt1"/>
              </a:buClr>
              <a:buSzPts val="6900"/>
              <a:buNone/>
              <a:defRPr b="1" sz="6900">
                <a:solidFill>
                  <a:schemeClr val="lt1"/>
                </a:solidFill>
              </a:defRPr>
            </a:lvl9pPr>
          </a:lstStyle>
          <a:p/>
        </p:txBody>
      </p:sp>
      <p:sp>
        <p:nvSpPr>
          <p:cNvPr id="132" name="Google Shape;132;p23"/>
          <p:cNvSpPr txBox="1"/>
          <p:nvPr>
            <p:ph idx="2" type="title"/>
          </p:nvPr>
        </p:nvSpPr>
        <p:spPr>
          <a:xfrm>
            <a:off x="4572000" y="2172050"/>
            <a:ext cx="3857400" cy="754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3200">
                <a:solidFill>
                  <a:schemeClr val="lt1"/>
                </a:solidFill>
              </a:defRPr>
            </a:lvl1pPr>
            <a:lvl2pPr lvl="1" algn="l">
              <a:lnSpc>
                <a:spcPct val="100000"/>
              </a:lnSpc>
              <a:spcBef>
                <a:spcPts val="0"/>
              </a:spcBef>
              <a:spcAft>
                <a:spcPts val="0"/>
              </a:spcAft>
              <a:buSzPts val="2800"/>
              <a:buNone/>
              <a:defRPr>
                <a:solidFill>
                  <a:schemeClr val="lt1"/>
                </a:solidFill>
                <a:latin typeface="Roboto Mono Light"/>
                <a:ea typeface="Roboto Mono Light"/>
                <a:cs typeface="Roboto Mono Light"/>
                <a:sym typeface="Roboto Mono Light"/>
              </a:defRPr>
            </a:lvl2pPr>
            <a:lvl3pPr lvl="2" algn="l">
              <a:lnSpc>
                <a:spcPct val="100000"/>
              </a:lnSpc>
              <a:spcBef>
                <a:spcPts val="0"/>
              </a:spcBef>
              <a:spcAft>
                <a:spcPts val="0"/>
              </a:spcAft>
              <a:buSzPts val="2800"/>
              <a:buNone/>
              <a:defRPr>
                <a:solidFill>
                  <a:schemeClr val="lt1"/>
                </a:solidFill>
                <a:latin typeface="Roboto Mono Light"/>
                <a:ea typeface="Roboto Mono Light"/>
                <a:cs typeface="Roboto Mono Light"/>
                <a:sym typeface="Roboto Mono Light"/>
              </a:defRPr>
            </a:lvl3pPr>
            <a:lvl4pPr lvl="3" algn="l">
              <a:lnSpc>
                <a:spcPct val="100000"/>
              </a:lnSpc>
              <a:spcBef>
                <a:spcPts val="0"/>
              </a:spcBef>
              <a:spcAft>
                <a:spcPts val="0"/>
              </a:spcAft>
              <a:buSzPts val="2800"/>
              <a:buNone/>
              <a:defRPr>
                <a:solidFill>
                  <a:schemeClr val="lt1"/>
                </a:solidFill>
                <a:latin typeface="Roboto Mono Light"/>
                <a:ea typeface="Roboto Mono Light"/>
                <a:cs typeface="Roboto Mono Light"/>
                <a:sym typeface="Roboto Mono Light"/>
              </a:defRPr>
            </a:lvl4pPr>
            <a:lvl5pPr lvl="4" algn="l">
              <a:lnSpc>
                <a:spcPct val="100000"/>
              </a:lnSpc>
              <a:spcBef>
                <a:spcPts val="0"/>
              </a:spcBef>
              <a:spcAft>
                <a:spcPts val="0"/>
              </a:spcAft>
              <a:buSzPts val="2800"/>
              <a:buNone/>
              <a:defRPr>
                <a:solidFill>
                  <a:schemeClr val="lt1"/>
                </a:solidFill>
                <a:latin typeface="Roboto Mono Light"/>
                <a:ea typeface="Roboto Mono Light"/>
                <a:cs typeface="Roboto Mono Light"/>
                <a:sym typeface="Roboto Mono Light"/>
              </a:defRPr>
            </a:lvl5pPr>
            <a:lvl6pPr lvl="5" algn="l">
              <a:lnSpc>
                <a:spcPct val="100000"/>
              </a:lnSpc>
              <a:spcBef>
                <a:spcPts val="0"/>
              </a:spcBef>
              <a:spcAft>
                <a:spcPts val="0"/>
              </a:spcAft>
              <a:buSzPts val="2800"/>
              <a:buNone/>
              <a:defRPr>
                <a:solidFill>
                  <a:schemeClr val="lt1"/>
                </a:solidFill>
                <a:latin typeface="Roboto Mono Light"/>
                <a:ea typeface="Roboto Mono Light"/>
                <a:cs typeface="Roboto Mono Light"/>
                <a:sym typeface="Roboto Mono Light"/>
              </a:defRPr>
            </a:lvl6pPr>
            <a:lvl7pPr lvl="6" algn="l">
              <a:lnSpc>
                <a:spcPct val="100000"/>
              </a:lnSpc>
              <a:spcBef>
                <a:spcPts val="0"/>
              </a:spcBef>
              <a:spcAft>
                <a:spcPts val="0"/>
              </a:spcAft>
              <a:buSzPts val="2800"/>
              <a:buNone/>
              <a:defRPr>
                <a:solidFill>
                  <a:schemeClr val="lt1"/>
                </a:solidFill>
                <a:latin typeface="Roboto Mono Light"/>
                <a:ea typeface="Roboto Mono Light"/>
                <a:cs typeface="Roboto Mono Light"/>
                <a:sym typeface="Roboto Mono Light"/>
              </a:defRPr>
            </a:lvl7pPr>
            <a:lvl8pPr lvl="7" algn="l">
              <a:lnSpc>
                <a:spcPct val="100000"/>
              </a:lnSpc>
              <a:spcBef>
                <a:spcPts val="0"/>
              </a:spcBef>
              <a:spcAft>
                <a:spcPts val="0"/>
              </a:spcAft>
              <a:buSzPts val="2800"/>
              <a:buNone/>
              <a:defRPr>
                <a:solidFill>
                  <a:schemeClr val="lt1"/>
                </a:solidFill>
                <a:latin typeface="Roboto Mono Light"/>
                <a:ea typeface="Roboto Mono Light"/>
                <a:cs typeface="Roboto Mono Light"/>
                <a:sym typeface="Roboto Mono Light"/>
              </a:defRPr>
            </a:lvl8pPr>
            <a:lvl9pPr lvl="8" algn="l">
              <a:lnSpc>
                <a:spcPct val="100000"/>
              </a:lnSpc>
              <a:spcBef>
                <a:spcPts val="0"/>
              </a:spcBef>
              <a:spcAft>
                <a:spcPts val="0"/>
              </a:spcAft>
              <a:buSzPts val="2800"/>
              <a:buNone/>
              <a:defRPr>
                <a:solidFill>
                  <a:schemeClr val="lt1"/>
                </a:solidFill>
                <a:latin typeface="Roboto Mono Light"/>
                <a:ea typeface="Roboto Mono Light"/>
                <a:cs typeface="Roboto Mono Light"/>
                <a:sym typeface="Roboto Mono Light"/>
              </a:defRPr>
            </a:lvl9pPr>
          </a:lstStyle>
          <a:p/>
        </p:txBody>
      </p:sp>
      <p:sp>
        <p:nvSpPr>
          <p:cNvPr id="133" name="Google Shape;133;p23"/>
          <p:cNvSpPr txBox="1"/>
          <p:nvPr>
            <p:ph idx="1" type="subTitle"/>
          </p:nvPr>
        </p:nvSpPr>
        <p:spPr>
          <a:xfrm>
            <a:off x="4572000" y="2763100"/>
            <a:ext cx="2825400" cy="754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a:solidFill>
                  <a:schemeClr val="lt1"/>
                </a:solidFill>
              </a:defRPr>
            </a:lvl1pPr>
            <a:lvl2pPr lvl="1" algn="l">
              <a:lnSpc>
                <a:spcPct val="115000"/>
              </a:lnSpc>
              <a:spcBef>
                <a:spcPts val="1600"/>
              </a:spcBef>
              <a:spcAft>
                <a:spcPts val="0"/>
              </a:spcAft>
              <a:buSzPts val="1400"/>
              <a:buNone/>
              <a:defRPr>
                <a:solidFill>
                  <a:schemeClr val="lt1"/>
                </a:solidFill>
              </a:defRPr>
            </a:lvl2pPr>
            <a:lvl3pPr lvl="2" algn="l">
              <a:lnSpc>
                <a:spcPct val="115000"/>
              </a:lnSpc>
              <a:spcBef>
                <a:spcPts val="1600"/>
              </a:spcBef>
              <a:spcAft>
                <a:spcPts val="0"/>
              </a:spcAft>
              <a:buSzPts val="1400"/>
              <a:buNone/>
              <a:defRPr>
                <a:solidFill>
                  <a:schemeClr val="lt1"/>
                </a:solidFill>
              </a:defRPr>
            </a:lvl3pPr>
            <a:lvl4pPr lvl="3" algn="l">
              <a:lnSpc>
                <a:spcPct val="115000"/>
              </a:lnSpc>
              <a:spcBef>
                <a:spcPts val="1600"/>
              </a:spcBef>
              <a:spcAft>
                <a:spcPts val="0"/>
              </a:spcAft>
              <a:buSzPts val="1400"/>
              <a:buNone/>
              <a:defRPr>
                <a:solidFill>
                  <a:schemeClr val="lt1"/>
                </a:solidFill>
              </a:defRPr>
            </a:lvl4pPr>
            <a:lvl5pPr lvl="4" algn="l">
              <a:lnSpc>
                <a:spcPct val="115000"/>
              </a:lnSpc>
              <a:spcBef>
                <a:spcPts val="1600"/>
              </a:spcBef>
              <a:spcAft>
                <a:spcPts val="0"/>
              </a:spcAft>
              <a:buSzPts val="1400"/>
              <a:buNone/>
              <a:defRPr>
                <a:solidFill>
                  <a:schemeClr val="lt1"/>
                </a:solidFill>
              </a:defRPr>
            </a:lvl5pPr>
            <a:lvl6pPr lvl="5" algn="l">
              <a:lnSpc>
                <a:spcPct val="115000"/>
              </a:lnSpc>
              <a:spcBef>
                <a:spcPts val="1600"/>
              </a:spcBef>
              <a:spcAft>
                <a:spcPts val="0"/>
              </a:spcAft>
              <a:buSzPts val="1400"/>
              <a:buNone/>
              <a:defRPr>
                <a:solidFill>
                  <a:schemeClr val="lt1"/>
                </a:solidFill>
              </a:defRPr>
            </a:lvl6pPr>
            <a:lvl7pPr lvl="6" algn="l">
              <a:lnSpc>
                <a:spcPct val="115000"/>
              </a:lnSpc>
              <a:spcBef>
                <a:spcPts val="1600"/>
              </a:spcBef>
              <a:spcAft>
                <a:spcPts val="0"/>
              </a:spcAft>
              <a:buSzPts val="1400"/>
              <a:buNone/>
              <a:defRPr>
                <a:solidFill>
                  <a:schemeClr val="lt1"/>
                </a:solidFill>
              </a:defRPr>
            </a:lvl7pPr>
            <a:lvl8pPr lvl="7" algn="l">
              <a:lnSpc>
                <a:spcPct val="115000"/>
              </a:lnSpc>
              <a:spcBef>
                <a:spcPts val="1600"/>
              </a:spcBef>
              <a:spcAft>
                <a:spcPts val="0"/>
              </a:spcAft>
              <a:buSzPts val="1400"/>
              <a:buNone/>
              <a:defRPr>
                <a:solidFill>
                  <a:schemeClr val="lt1"/>
                </a:solidFill>
              </a:defRPr>
            </a:lvl8pPr>
            <a:lvl9pPr lvl="8" algn="l">
              <a:lnSpc>
                <a:spcPct val="115000"/>
              </a:lnSpc>
              <a:spcBef>
                <a:spcPts val="1600"/>
              </a:spcBef>
              <a:spcAft>
                <a:spcPts val="1600"/>
              </a:spcAft>
              <a:buSzPts val="1400"/>
              <a:buNone/>
              <a:defRPr>
                <a:solidFill>
                  <a:schemeClr val="lt1"/>
                </a:solidFill>
              </a:defRPr>
            </a:lvl9pPr>
          </a:lstStyle>
          <a:p/>
        </p:txBody>
      </p:sp>
      <p:sp>
        <p:nvSpPr>
          <p:cNvPr id="134" name="Google Shape;134;p23"/>
          <p:cNvSpPr/>
          <p:nvPr/>
        </p:nvSpPr>
        <p:spPr>
          <a:xfrm>
            <a:off x="4572096" y="1303975"/>
            <a:ext cx="3857215" cy="2698775"/>
          </a:xfrm>
          <a:custGeom>
            <a:rect b="b" l="l" r="r" t="t"/>
            <a:pathLst>
              <a:path extrusionOk="0" fill="none" h="107951" w="241718">
                <a:moveTo>
                  <a:pt x="0" y="107951"/>
                </a:moveTo>
                <a:lnTo>
                  <a:pt x="241717" y="107951"/>
                </a:lnTo>
                <a:lnTo>
                  <a:pt x="241717" y="1"/>
                </a:lnTo>
                <a:lnTo>
                  <a:pt x="120668" y="1"/>
                </a:lnTo>
              </a:path>
            </a:pathLst>
          </a:custGeom>
          <a:noFill/>
          <a:ln cap="flat" cmpd="sng" w="39900">
            <a:solidFill>
              <a:schemeClr val="lt1"/>
            </a:solidFill>
            <a:prstDash val="solid"/>
            <a:miter lim="23814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5">
    <p:spTree>
      <p:nvGrpSpPr>
        <p:cNvPr id="135" name="Shape 135"/>
        <p:cNvGrpSpPr/>
        <p:nvPr/>
      </p:nvGrpSpPr>
      <p:grpSpPr>
        <a:xfrm>
          <a:off x="0" y="0"/>
          <a:ext cx="0" cy="0"/>
          <a:chOff x="0" y="0"/>
          <a:chExt cx="0" cy="0"/>
        </a:xfrm>
      </p:grpSpPr>
      <p:sp>
        <p:nvSpPr>
          <p:cNvPr id="136" name="Google Shape;136;p24"/>
          <p:cNvSpPr txBox="1"/>
          <p:nvPr>
            <p:ph type="title"/>
          </p:nvPr>
        </p:nvSpPr>
        <p:spPr>
          <a:xfrm>
            <a:off x="3265725" y="482700"/>
            <a:ext cx="2669700" cy="2253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p:txBody>
      </p:sp>
      <p:cxnSp>
        <p:nvCxnSpPr>
          <p:cNvPr id="137" name="Google Shape;137;p24"/>
          <p:cNvCxnSpPr/>
          <p:nvPr/>
        </p:nvCxnSpPr>
        <p:spPr>
          <a:xfrm>
            <a:off x="3094375" y="3747525"/>
            <a:ext cx="1500" cy="1084200"/>
          </a:xfrm>
          <a:prstGeom prst="straightConnector1">
            <a:avLst/>
          </a:prstGeom>
          <a:noFill/>
          <a:ln cap="flat" cmpd="sng" w="38100">
            <a:solidFill>
              <a:srgbClr val="FFFFFF"/>
            </a:solidFill>
            <a:prstDash val="solid"/>
            <a:round/>
            <a:headEnd len="sm" w="sm" type="none"/>
            <a:tailEnd len="sm" w="sm" type="none"/>
          </a:ln>
        </p:spPr>
      </p:cxnSp>
      <p:sp>
        <p:nvSpPr>
          <p:cNvPr id="138" name="Google Shape;138;p24"/>
          <p:cNvSpPr txBox="1"/>
          <p:nvPr>
            <p:ph idx="2" type="title"/>
          </p:nvPr>
        </p:nvSpPr>
        <p:spPr>
          <a:xfrm>
            <a:off x="6047175" y="539500"/>
            <a:ext cx="2669700" cy="22530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600"/>
              <a:buNone/>
              <a:defRPr sz="2600"/>
            </a:lvl1pPr>
            <a:lvl2pPr lvl="1" rtl="0" algn="ctr">
              <a:lnSpc>
                <a:spcPct val="100000"/>
              </a:lnSpc>
              <a:spcBef>
                <a:spcPts val="0"/>
              </a:spcBef>
              <a:spcAft>
                <a:spcPts val="0"/>
              </a:spcAft>
              <a:buSzPts val="2800"/>
              <a:buNone/>
              <a:defRPr/>
            </a:lvl2pPr>
            <a:lvl3pPr lvl="2" rtl="0" algn="ctr">
              <a:lnSpc>
                <a:spcPct val="100000"/>
              </a:lnSpc>
              <a:spcBef>
                <a:spcPts val="0"/>
              </a:spcBef>
              <a:spcAft>
                <a:spcPts val="0"/>
              </a:spcAft>
              <a:buSzPts val="2800"/>
              <a:buNone/>
              <a:defRPr/>
            </a:lvl3pPr>
            <a:lvl4pPr lvl="3" rtl="0" algn="ctr">
              <a:lnSpc>
                <a:spcPct val="100000"/>
              </a:lnSpc>
              <a:spcBef>
                <a:spcPts val="0"/>
              </a:spcBef>
              <a:spcAft>
                <a:spcPts val="0"/>
              </a:spcAft>
              <a:buSzPts val="2800"/>
              <a:buNone/>
              <a:defRPr/>
            </a:lvl4pPr>
            <a:lvl5pPr lvl="4" rtl="0" algn="ctr">
              <a:lnSpc>
                <a:spcPct val="100000"/>
              </a:lnSpc>
              <a:spcBef>
                <a:spcPts val="0"/>
              </a:spcBef>
              <a:spcAft>
                <a:spcPts val="0"/>
              </a:spcAft>
              <a:buSzPts val="2800"/>
              <a:buNone/>
              <a:defRPr/>
            </a:lvl5pPr>
            <a:lvl6pPr lvl="5" rtl="0" algn="ctr">
              <a:lnSpc>
                <a:spcPct val="100000"/>
              </a:lnSpc>
              <a:spcBef>
                <a:spcPts val="0"/>
              </a:spcBef>
              <a:spcAft>
                <a:spcPts val="0"/>
              </a:spcAft>
              <a:buSzPts val="2800"/>
              <a:buNone/>
              <a:defRPr/>
            </a:lvl6pPr>
            <a:lvl7pPr lvl="6" rtl="0" algn="ctr">
              <a:lnSpc>
                <a:spcPct val="100000"/>
              </a:lnSpc>
              <a:spcBef>
                <a:spcPts val="0"/>
              </a:spcBef>
              <a:spcAft>
                <a:spcPts val="0"/>
              </a:spcAft>
              <a:buSzPts val="2800"/>
              <a:buNone/>
              <a:defRPr/>
            </a:lvl7pPr>
            <a:lvl8pPr lvl="7" rtl="0" algn="ctr">
              <a:lnSpc>
                <a:spcPct val="100000"/>
              </a:lnSpc>
              <a:spcBef>
                <a:spcPts val="0"/>
              </a:spcBef>
              <a:spcAft>
                <a:spcPts val="0"/>
              </a:spcAft>
              <a:buSzPts val="2800"/>
              <a:buNone/>
              <a:defRPr/>
            </a:lvl8pPr>
            <a:lvl9pPr lvl="8" rtl="0" algn="ctr">
              <a:lnSpc>
                <a:spcPct val="100000"/>
              </a:lnSpc>
              <a:spcBef>
                <a:spcPts val="0"/>
              </a:spcBef>
              <a:spcAft>
                <a:spcPts val="0"/>
              </a:spcAft>
              <a:buSzPts val="2800"/>
              <a:buNone/>
              <a:defRPr/>
            </a:lvl9pPr>
          </a:lstStyle>
          <a:p/>
        </p:txBody>
      </p:sp>
      <p:sp>
        <p:nvSpPr>
          <p:cNvPr id="139" name="Google Shape;139;p24"/>
          <p:cNvSpPr txBox="1"/>
          <p:nvPr>
            <p:ph idx="3" type="title"/>
          </p:nvPr>
        </p:nvSpPr>
        <p:spPr>
          <a:xfrm>
            <a:off x="466525" y="482700"/>
            <a:ext cx="2669700" cy="22530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600"/>
              <a:buNone/>
              <a:defRPr sz="2600"/>
            </a:lvl1pPr>
            <a:lvl2pPr lvl="1" rtl="0" algn="ctr">
              <a:lnSpc>
                <a:spcPct val="100000"/>
              </a:lnSpc>
              <a:spcBef>
                <a:spcPts val="0"/>
              </a:spcBef>
              <a:spcAft>
                <a:spcPts val="0"/>
              </a:spcAft>
              <a:buSzPts val="2800"/>
              <a:buNone/>
              <a:defRPr/>
            </a:lvl2pPr>
            <a:lvl3pPr lvl="2" rtl="0" algn="ctr">
              <a:lnSpc>
                <a:spcPct val="100000"/>
              </a:lnSpc>
              <a:spcBef>
                <a:spcPts val="0"/>
              </a:spcBef>
              <a:spcAft>
                <a:spcPts val="0"/>
              </a:spcAft>
              <a:buSzPts val="2800"/>
              <a:buNone/>
              <a:defRPr/>
            </a:lvl3pPr>
            <a:lvl4pPr lvl="3" rtl="0" algn="ctr">
              <a:lnSpc>
                <a:spcPct val="100000"/>
              </a:lnSpc>
              <a:spcBef>
                <a:spcPts val="0"/>
              </a:spcBef>
              <a:spcAft>
                <a:spcPts val="0"/>
              </a:spcAft>
              <a:buSzPts val="2800"/>
              <a:buNone/>
              <a:defRPr/>
            </a:lvl4pPr>
            <a:lvl5pPr lvl="4" rtl="0" algn="ctr">
              <a:lnSpc>
                <a:spcPct val="100000"/>
              </a:lnSpc>
              <a:spcBef>
                <a:spcPts val="0"/>
              </a:spcBef>
              <a:spcAft>
                <a:spcPts val="0"/>
              </a:spcAft>
              <a:buSzPts val="2800"/>
              <a:buNone/>
              <a:defRPr/>
            </a:lvl5pPr>
            <a:lvl6pPr lvl="5" rtl="0" algn="ctr">
              <a:lnSpc>
                <a:spcPct val="100000"/>
              </a:lnSpc>
              <a:spcBef>
                <a:spcPts val="0"/>
              </a:spcBef>
              <a:spcAft>
                <a:spcPts val="0"/>
              </a:spcAft>
              <a:buSzPts val="2800"/>
              <a:buNone/>
              <a:defRPr/>
            </a:lvl6pPr>
            <a:lvl7pPr lvl="6" rtl="0" algn="ctr">
              <a:lnSpc>
                <a:spcPct val="100000"/>
              </a:lnSpc>
              <a:spcBef>
                <a:spcPts val="0"/>
              </a:spcBef>
              <a:spcAft>
                <a:spcPts val="0"/>
              </a:spcAft>
              <a:buSzPts val="2800"/>
              <a:buNone/>
              <a:defRPr/>
            </a:lvl7pPr>
            <a:lvl8pPr lvl="7" rtl="0" algn="ctr">
              <a:lnSpc>
                <a:spcPct val="100000"/>
              </a:lnSpc>
              <a:spcBef>
                <a:spcPts val="0"/>
              </a:spcBef>
              <a:spcAft>
                <a:spcPts val="0"/>
              </a:spcAft>
              <a:buSzPts val="2800"/>
              <a:buNone/>
              <a:defRPr/>
            </a:lvl8pPr>
            <a:lvl9pPr lvl="8" rtl="0" algn="ctr">
              <a:lnSpc>
                <a:spcPct val="100000"/>
              </a:lnSpc>
              <a:spcBef>
                <a:spcPts val="0"/>
              </a:spcBef>
              <a:spcAft>
                <a:spcPts val="0"/>
              </a:spcAft>
              <a:buSzPts val="2800"/>
              <a:buNone/>
              <a:defRPr/>
            </a:lvl9pPr>
          </a:lstStyle>
          <a:p/>
        </p:txBody>
      </p:sp>
      <p:cxnSp>
        <p:nvCxnSpPr>
          <p:cNvPr id="140" name="Google Shape;140;p24"/>
          <p:cNvCxnSpPr/>
          <p:nvPr/>
        </p:nvCxnSpPr>
        <p:spPr>
          <a:xfrm>
            <a:off x="6047175" y="3747525"/>
            <a:ext cx="1500" cy="1084200"/>
          </a:xfrm>
          <a:prstGeom prst="straightConnector1">
            <a:avLst/>
          </a:prstGeom>
          <a:noFill/>
          <a:ln cap="flat" cmpd="sng" w="38100">
            <a:solidFill>
              <a:srgbClr val="FFFFFF"/>
            </a:solidFill>
            <a:prstDash val="solid"/>
            <a:round/>
            <a:headEnd len="sm" w="sm" type="none"/>
            <a:tailEnd len="sm" w="sm" type="none"/>
          </a:ln>
        </p:spPr>
      </p:cxn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1">
  <p:cSld name="CUSTOM_5_1">
    <p:spTree>
      <p:nvGrpSpPr>
        <p:cNvPr id="141" name="Shape 141"/>
        <p:cNvGrpSpPr/>
        <p:nvPr/>
      </p:nvGrpSpPr>
      <p:grpSpPr>
        <a:xfrm>
          <a:off x="0" y="0"/>
          <a:ext cx="0" cy="0"/>
          <a:chOff x="0" y="0"/>
          <a:chExt cx="0" cy="0"/>
        </a:xfrm>
      </p:grpSpPr>
      <p:sp>
        <p:nvSpPr>
          <p:cNvPr id="142" name="Google Shape;142;p25"/>
          <p:cNvSpPr txBox="1"/>
          <p:nvPr>
            <p:ph type="title"/>
          </p:nvPr>
        </p:nvSpPr>
        <p:spPr>
          <a:xfrm>
            <a:off x="1544200" y="539500"/>
            <a:ext cx="6063900" cy="9393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600"/>
              <a:buNone/>
              <a:defRPr sz="2600"/>
            </a:lvl1pPr>
            <a:lvl2pPr lvl="1" rtl="0" algn="ctr">
              <a:lnSpc>
                <a:spcPct val="100000"/>
              </a:lnSpc>
              <a:spcBef>
                <a:spcPts val="0"/>
              </a:spcBef>
              <a:spcAft>
                <a:spcPts val="0"/>
              </a:spcAft>
              <a:buSzPts val="2800"/>
              <a:buNone/>
              <a:defRPr/>
            </a:lvl2pPr>
            <a:lvl3pPr lvl="2" rtl="0" algn="ctr">
              <a:lnSpc>
                <a:spcPct val="100000"/>
              </a:lnSpc>
              <a:spcBef>
                <a:spcPts val="0"/>
              </a:spcBef>
              <a:spcAft>
                <a:spcPts val="0"/>
              </a:spcAft>
              <a:buSzPts val="2800"/>
              <a:buNone/>
              <a:defRPr/>
            </a:lvl3pPr>
            <a:lvl4pPr lvl="3" rtl="0" algn="ctr">
              <a:lnSpc>
                <a:spcPct val="100000"/>
              </a:lnSpc>
              <a:spcBef>
                <a:spcPts val="0"/>
              </a:spcBef>
              <a:spcAft>
                <a:spcPts val="0"/>
              </a:spcAft>
              <a:buSzPts val="2800"/>
              <a:buNone/>
              <a:defRPr/>
            </a:lvl4pPr>
            <a:lvl5pPr lvl="4" rtl="0" algn="ctr">
              <a:lnSpc>
                <a:spcPct val="100000"/>
              </a:lnSpc>
              <a:spcBef>
                <a:spcPts val="0"/>
              </a:spcBef>
              <a:spcAft>
                <a:spcPts val="0"/>
              </a:spcAft>
              <a:buSzPts val="2800"/>
              <a:buNone/>
              <a:defRPr/>
            </a:lvl5pPr>
            <a:lvl6pPr lvl="5" rtl="0" algn="ctr">
              <a:lnSpc>
                <a:spcPct val="100000"/>
              </a:lnSpc>
              <a:spcBef>
                <a:spcPts val="0"/>
              </a:spcBef>
              <a:spcAft>
                <a:spcPts val="0"/>
              </a:spcAft>
              <a:buSzPts val="2800"/>
              <a:buNone/>
              <a:defRPr/>
            </a:lvl6pPr>
            <a:lvl7pPr lvl="6" rtl="0" algn="ctr">
              <a:lnSpc>
                <a:spcPct val="100000"/>
              </a:lnSpc>
              <a:spcBef>
                <a:spcPts val="0"/>
              </a:spcBef>
              <a:spcAft>
                <a:spcPts val="0"/>
              </a:spcAft>
              <a:buSzPts val="2800"/>
              <a:buNone/>
              <a:defRPr/>
            </a:lvl7pPr>
            <a:lvl8pPr lvl="7" rtl="0" algn="ctr">
              <a:lnSpc>
                <a:spcPct val="100000"/>
              </a:lnSpc>
              <a:spcBef>
                <a:spcPts val="0"/>
              </a:spcBef>
              <a:spcAft>
                <a:spcPts val="0"/>
              </a:spcAft>
              <a:buSzPts val="2800"/>
              <a:buNone/>
              <a:defRPr/>
            </a:lvl8pPr>
            <a:lvl9pPr lvl="8" rtl="0" algn="ctr">
              <a:lnSpc>
                <a:spcPct val="100000"/>
              </a:lnSpc>
              <a:spcBef>
                <a:spcPts val="0"/>
              </a:spcBef>
              <a:spcAft>
                <a:spcPts val="0"/>
              </a:spcAft>
              <a:buSzPts val="2800"/>
              <a:buNone/>
              <a:defRPr/>
            </a:lvl9pPr>
          </a:lstStyle>
          <a:p/>
        </p:txBody>
      </p:sp>
      <p:sp>
        <p:nvSpPr>
          <p:cNvPr id="143" name="Google Shape;143;p25"/>
          <p:cNvSpPr txBox="1"/>
          <p:nvPr>
            <p:ph idx="1" type="subTitle"/>
          </p:nvPr>
        </p:nvSpPr>
        <p:spPr>
          <a:xfrm>
            <a:off x="2715883" y="3177375"/>
            <a:ext cx="1702800" cy="8499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600">
                <a:solidFill>
                  <a:srgbClr val="FFFFFF"/>
                </a:solidFill>
              </a:defRPr>
            </a:lvl1pPr>
            <a:lvl2pPr lvl="1" rtl="0" algn="l">
              <a:lnSpc>
                <a:spcPct val="100000"/>
              </a:lnSpc>
              <a:spcBef>
                <a:spcPts val="1600"/>
              </a:spcBef>
              <a:spcAft>
                <a:spcPts val="0"/>
              </a:spcAft>
              <a:buSzPts val="1400"/>
              <a:buNone/>
              <a:defRPr sz="1600">
                <a:solidFill>
                  <a:srgbClr val="FFFFFF"/>
                </a:solidFill>
              </a:defRPr>
            </a:lvl2pPr>
            <a:lvl3pPr lvl="2" rtl="0" algn="l">
              <a:lnSpc>
                <a:spcPct val="100000"/>
              </a:lnSpc>
              <a:spcBef>
                <a:spcPts val="1600"/>
              </a:spcBef>
              <a:spcAft>
                <a:spcPts val="0"/>
              </a:spcAft>
              <a:buSzPts val="1400"/>
              <a:buNone/>
              <a:defRPr sz="1600">
                <a:solidFill>
                  <a:srgbClr val="FFFFFF"/>
                </a:solidFill>
              </a:defRPr>
            </a:lvl3pPr>
            <a:lvl4pPr lvl="3" rtl="0" algn="l">
              <a:lnSpc>
                <a:spcPct val="100000"/>
              </a:lnSpc>
              <a:spcBef>
                <a:spcPts val="1600"/>
              </a:spcBef>
              <a:spcAft>
                <a:spcPts val="0"/>
              </a:spcAft>
              <a:buSzPts val="1400"/>
              <a:buNone/>
              <a:defRPr sz="1600">
                <a:solidFill>
                  <a:srgbClr val="FFFFFF"/>
                </a:solidFill>
              </a:defRPr>
            </a:lvl4pPr>
            <a:lvl5pPr lvl="4" rtl="0" algn="l">
              <a:lnSpc>
                <a:spcPct val="100000"/>
              </a:lnSpc>
              <a:spcBef>
                <a:spcPts val="1600"/>
              </a:spcBef>
              <a:spcAft>
                <a:spcPts val="0"/>
              </a:spcAft>
              <a:buSzPts val="1400"/>
              <a:buNone/>
              <a:defRPr sz="1600">
                <a:solidFill>
                  <a:srgbClr val="FFFFFF"/>
                </a:solidFill>
              </a:defRPr>
            </a:lvl5pPr>
            <a:lvl6pPr lvl="5" rtl="0" algn="l">
              <a:lnSpc>
                <a:spcPct val="100000"/>
              </a:lnSpc>
              <a:spcBef>
                <a:spcPts val="1600"/>
              </a:spcBef>
              <a:spcAft>
                <a:spcPts val="0"/>
              </a:spcAft>
              <a:buSzPts val="1400"/>
              <a:buNone/>
              <a:defRPr sz="1600">
                <a:solidFill>
                  <a:srgbClr val="FFFFFF"/>
                </a:solidFill>
              </a:defRPr>
            </a:lvl6pPr>
            <a:lvl7pPr lvl="6" rtl="0" algn="l">
              <a:lnSpc>
                <a:spcPct val="100000"/>
              </a:lnSpc>
              <a:spcBef>
                <a:spcPts val="1600"/>
              </a:spcBef>
              <a:spcAft>
                <a:spcPts val="0"/>
              </a:spcAft>
              <a:buSzPts val="1400"/>
              <a:buNone/>
              <a:defRPr sz="1600">
                <a:solidFill>
                  <a:srgbClr val="FFFFFF"/>
                </a:solidFill>
              </a:defRPr>
            </a:lvl7pPr>
            <a:lvl8pPr lvl="7" rtl="0" algn="l">
              <a:lnSpc>
                <a:spcPct val="100000"/>
              </a:lnSpc>
              <a:spcBef>
                <a:spcPts val="1600"/>
              </a:spcBef>
              <a:spcAft>
                <a:spcPts val="0"/>
              </a:spcAft>
              <a:buSzPts val="1400"/>
              <a:buNone/>
              <a:defRPr sz="1600">
                <a:solidFill>
                  <a:srgbClr val="FFFFFF"/>
                </a:solidFill>
              </a:defRPr>
            </a:lvl8pPr>
            <a:lvl9pPr lvl="8" rtl="0" algn="l">
              <a:lnSpc>
                <a:spcPct val="100000"/>
              </a:lnSpc>
              <a:spcBef>
                <a:spcPts val="1600"/>
              </a:spcBef>
              <a:spcAft>
                <a:spcPts val="1600"/>
              </a:spcAft>
              <a:buSzPts val="1400"/>
              <a:buNone/>
              <a:defRPr sz="1600">
                <a:solidFill>
                  <a:srgbClr val="FFFFFF"/>
                </a:solidFill>
              </a:defRPr>
            </a:lvl9pPr>
          </a:lstStyle>
          <a:p/>
        </p:txBody>
      </p:sp>
      <p:sp>
        <p:nvSpPr>
          <p:cNvPr id="144" name="Google Shape;144;p25"/>
          <p:cNvSpPr txBox="1"/>
          <p:nvPr>
            <p:ph idx="2" type="title"/>
          </p:nvPr>
        </p:nvSpPr>
        <p:spPr>
          <a:xfrm>
            <a:off x="2841283" y="2607875"/>
            <a:ext cx="1452000" cy="4635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4000"/>
              <a:buNone/>
              <a:defRPr b="1" sz="4000">
                <a:solidFill>
                  <a:srgbClr val="FFFFFF"/>
                </a:solidFill>
              </a:defRPr>
            </a:lvl1pPr>
            <a:lvl2pPr lvl="1" rtl="0" algn="ctr">
              <a:lnSpc>
                <a:spcPct val="100000"/>
              </a:lnSpc>
              <a:spcBef>
                <a:spcPts val="0"/>
              </a:spcBef>
              <a:spcAft>
                <a:spcPts val="0"/>
              </a:spcAft>
              <a:buSzPts val="6900"/>
              <a:buNone/>
              <a:defRPr b="1" sz="6900"/>
            </a:lvl2pPr>
            <a:lvl3pPr lvl="2" rtl="0" algn="ctr">
              <a:lnSpc>
                <a:spcPct val="100000"/>
              </a:lnSpc>
              <a:spcBef>
                <a:spcPts val="0"/>
              </a:spcBef>
              <a:spcAft>
                <a:spcPts val="0"/>
              </a:spcAft>
              <a:buSzPts val="6900"/>
              <a:buNone/>
              <a:defRPr b="1" sz="6900"/>
            </a:lvl3pPr>
            <a:lvl4pPr lvl="3" rtl="0" algn="ctr">
              <a:lnSpc>
                <a:spcPct val="100000"/>
              </a:lnSpc>
              <a:spcBef>
                <a:spcPts val="0"/>
              </a:spcBef>
              <a:spcAft>
                <a:spcPts val="0"/>
              </a:spcAft>
              <a:buSzPts val="6900"/>
              <a:buNone/>
              <a:defRPr b="1" sz="6900"/>
            </a:lvl4pPr>
            <a:lvl5pPr lvl="4" rtl="0" algn="ctr">
              <a:lnSpc>
                <a:spcPct val="100000"/>
              </a:lnSpc>
              <a:spcBef>
                <a:spcPts val="0"/>
              </a:spcBef>
              <a:spcAft>
                <a:spcPts val="0"/>
              </a:spcAft>
              <a:buSzPts val="6900"/>
              <a:buNone/>
              <a:defRPr b="1" sz="6900"/>
            </a:lvl5pPr>
            <a:lvl6pPr lvl="5" rtl="0" algn="ctr">
              <a:lnSpc>
                <a:spcPct val="100000"/>
              </a:lnSpc>
              <a:spcBef>
                <a:spcPts val="0"/>
              </a:spcBef>
              <a:spcAft>
                <a:spcPts val="0"/>
              </a:spcAft>
              <a:buSzPts val="6900"/>
              <a:buNone/>
              <a:defRPr b="1" sz="6900"/>
            </a:lvl6pPr>
            <a:lvl7pPr lvl="6" rtl="0" algn="ctr">
              <a:lnSpc>
                <a:spcPct val="100000"/>
              </a:lnSpc>
              <a:spcBef>
                <a:spcPts val="0"/>
              </a:spcBef>
              <a:spcAft>
                <a:spcPts val="0"/>
              </a:spcAft>
              <a:buSzPts val="6900"/>
              <a:buNone/>
              <a:defRPr b="1" sz="6900"/>
            </a:lvl7pPr>
            <a:lvl8pPr lvl="7" rtl="0" algn="ctr">
              <a:lnSpc>
                <a:spcPct val="100000"/>
              </a:lnSpc>
              <a:spcBef>
                <a:spcPts val="0"/>
              </a:spcBef>
              <a:spcAft>
                <a:spcPts val="0"/>
              </a:spcAft>
              <a:buSzPts val="6900"/>
              <a:buNone/>
              <a:defRPr b="1" sz="6900"/>
            </a:lvl8pPr>
            <a:lvl9pPr lvl="8" rtl="0" algn="ctr">
              <a:lnSpc>
                <a:spcPct val="100000"/>
              </a:lnSpc>
              <a:spcBef>
                <a:spcPts val="0"/>
              </a:spcBef>
              <a:spcAft>
                <a:spcPts val="0"/>
              </a:spcAft>
              <a:buSzPts val="6900"/>
              <a:buNone/>
              <a:defRPr b="1" sz="6900"/>
            </a:lvl9pPr>
          </a:lstStyle>
          <a:p/>
        </p:txBody>
      </p:sp>
      <p:sp>
        <p:nvSpPr>
          <p:cNvPr id="145" name="Google Shape;145;p25"/>
          <p:cNvSpPr txBox="1"/>
          <p:nvPr>
            <p:ph idx="3" type="subTitle"/>
          </p:nvPr>
        </p:nvSpPr>
        <p:spPr>
          <a:xfrm>
            <a:off x="4718541" y="3177375"/>
            <a:ext cx="1702800" cy="8499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600">
                <a:solidFill>
                  <a:srgbClr val="FFFFFF"/>
                </a:solidFill>
              </a:defRPr>
            </a:lvl1pPr>
            <a:lvl2pPr lvl="1" rtl="0" algn="l">
              <a:lnSpc>
                <a:spcPct val="100000"/>
              </a:lnSpc>
              <a:spcBef>
                <a:spcPts val="1600"/>
              </a:spcBef>
              <a:spcAft>
                <a:spcPts val="0"/>
              </a:spcAft>
              <a:buSzPts val="1400"/>
              <a:buNone/>
              <a:defRPr sz="1600">
                <a:solidFill>
                  <a:srgbClr val="FFFFFF"/>
                </a:solidFill>
              </a:defRPr>
            </a:lvl2pPr>
            <a:lvl3pPr lvl="2" rtl="0" algn="l">
              <a:lnSpc>
                <a:spcPct val="100000"/>
              </a:lnSpc>
              <a:spcBef>
                <a:spcPts val="1600"/>
              </a:spcBef>
              <a:spcAft>
                <a:spcPts val="0"/>
              </a:spcAft>
              <a:buSzPts val="1400"/>
              <a:buNone/>
              <a:defRPr sz="1600">
                <a:solidFill>
                  <a:srgbClr val="FFFFFF"/>
                </a:solidFill>
              </a:defRPr>
            </a:lvl3pPr>
            <a:lvl4pPr lvl="3" rtl="0" algn="l">
              <a:lnSpc>
                <a:spcPct val="100000"/>
              </a:lnSpc>
              <a:spcBef>
                <a:spcPts val="1600"/>
              </a:spcBef>
              <a:spcAft>
                <a:spcPts val="0"/>
              </a:spcAft>
              <a:buSzPts val="1400"/>
              <a:buNone/>
              <a:defRPr sz="1600">
                <a:solidFill>
                  <a:srgbClr val="FFFFFF"/>
                </a:solidFill>
              </a:defRPr>
            </a:lvl4pPr>
            <a:lvl5pPr lvl="4" rtl="0" algn="l">
              <a:lnSpc>
                <a:spcPct val="100000"/>
              </a:lnSpc>
              <a:spcBef>
                <a:spcPts val="1600"/>
              </a:spcBef>
              <a:spcAft>
                <a:spcPts val="0"/>
              </a:spcAft>
              <a:buSzPts val="1400"/>
              <a:buNone/>
              <a:defRPr sz="1600">
                <a:solidFill>
                  <a:srgbClr val="FFFFFF"/>
                </a:solidFill>
              </a:defRPr>
            </a:lvl5pPr>
            <a:lvl6pPr lvl="5" rtl="0" algn="l">
              <a:lnSpc>
                <a:spcPct val="100000"/>
              </a:lnSpc>
              <a:spcBef>
                <a:spcPts val="1600"/>
              </a:spcBef>
              <a:spcAft>
                <a:spcPts val="0"/>
              </a:spcAft>
              <a:buSzPts val="1400"/>
              <a:buNone/>
              <a:defRPr sz="1600">
                <a:solidFill>
                  <a:srgbClr val="FFFFFF"/>
                </a:solidFill>
              </a:defRPr>
            </a:lvl6pPr>
            <a:lvl7pPr lvl="6" rtl="0" algn="l">
              <a:lnSpc>
                <a:spcPct val="100000"/>
              </a:lnSpc>
              <a:spcBef>
                <a:spcPts val="1600"/>
              </a:spcBef>
              <a:spcAft>
                <a:spcPts val="0"/>
              </a:spcAft>
              <a:buSzPts val="1400"/>
              <a:buNone/>
              <a:defRPr sz="1600">
                <a:solidFill>
                  <a:srgbClr val="FFFFFF"/>
                </a:solidFill>
              </a:defRPr>
            </a:lvl7pPr>
            <a:lvl8pPr lvl="7" rtl="0" algn="l">
              <a:lnSpc>
                <a:spcPct val="100000"/>
              </a:lnSpc>
              <a:spcBef>
                <a:spcPts val="1600"/>
              </a:spcBef>
              <a:spcAft>
                <a:spcPts val="0"/>
              </a:spcAft>
              <a:buSzPts val="1400"/>
              <a:buNone/>
              <a:defRPr sz="1600">
                <a:solidFill>
                  <a:srgbClr val="FFFFFF"/>
                </a:solidFill>
              </a:defRPr>
            </a:lvl8pPr>
            <a:lvl9pPr lvl="8" rtl="0" algn="l">
              <a:lnSpc>
                <a:spcPct val="100000"/>
              </a:lnSpc>
              <a:spcBef>
                <a:spcPts val="1600"/>
              </a:spcBef>
              <a:spcAft>
                <a:spcPts val="1600"/>
              </a:spcAft>
              <a:buSzPts val="1400"/>
              <a:buNone/>
              <a:defRPr sz="1600">
                <a:solidFill>
                  <a:srgbClr val="FFFFFF"/>
                </a:solidFill>
              </a:defRPr>
            </a:lvl9pPr>
          </a:lstStyle>
          <a:p/>
        </p:txBody>
      </p:sp>
      <p:sp>
        <p:nvSpPr>
          <p:cNvPr id="146" name="Google Shape;146;p25"/>
          <p:cNvSpPr txBox="1"/>
          <p:nvPr>
            <p:ph idx="4" type="title"/>
          </p:nvPr>
        </p:nvSpPr>
        <p:spPr>
          <a:xfrm>
            <a:off x="4843941" y="2607875"/>
            <a:ext cx="1452000" cy="4635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4000"/>
              <a:buNone/>
              <a:defRPr b="1" sz="4000">
                <a:solidFill>
                  <a:srgbClr val="FFFFFF"/>
                </a:solidFill>
              </a:defRPr>
            </a:lvl1pPr>
            <a:lvl2pPr lvl="1" rtl="0" algn="ctr">
              <a:lnSpc>
                <a:spcPct val="100000"/>
              </a:lnSpc>
              <a:spcBef>
                <a:spcPts val="0"/>
              </a:spcBef>
              <a:spcAft>
                <a:spcPts val="0"/>
              </a:spcAft>
              <a:buSzPts val="6900"/>
              <a:buNone/>
              <a:defRPr b="1" sz="6900"/>
            </a:lvl2pPr>
            <a:lvl3pPr lvl="2" rtl="0" algn="ctr">
              <a:lnSpc>
                <a:spcPct val="100000"/>
              </a:lnSpc>
              <a:spcBef>
                <a:spcPts val="0"/>
              </a:spcBef>
              <a:spcAft>
                <a:spcPts val="0"/>
              </a:spcAft>
              <a:buSzPts val="6900"/>
              <a:buNone/>
              <a:defRPr b="1" sz="6900"/>
            </a:lvl3pPr>
            <a:lvl4pPr lvl="3" rtl="0" algn="ctr">
              <a:lnSpc>
                <a:spcPct val="100000"/>
              </a:lnSpc>
              <a:spcBef>
                <a:spcPts val="0"/>
              </a:spcBef>
              <a:spcAft>
                <a:spcPts val="0"/>
              </a:spcAft>
              <a:buSzPts val="6900"/>
              <a:buNone/>
              <a:defRPr b="1" sz="6900"/>
            </a:lvl4pPr>
            <a:lvl5pPr lvl="4" rtl="0" algn="ctr">
              <a:lnSpc>
                <a:spcPct val="100000"/>
              </a:lnSpc>
              <a:spcBef>
                <a:spcPts val="0"/>
              </a:spcBef>
              <a:spcAft>
                <a:spcPts val="0"/>
              </a:spcAft>
              <a:buSzPts val="6900"/>
              <a:buNone/>
              <a:defRPr b="1" sz="6900"/>
            </a:lvl5pPr>
            <a:lvl6pPr lvl="5" rtl="0" algn="ctr">
              <a:lnSpc>
                <a:spcPct val="100000"/>
              </a:lnSpc>
              <a:spcBef>
                <a:spcPts val="0"/>
              </a:spcBef>
              <a:spcAft>
                <a:spcPts val="0"/>
              </a:spcAft>
              <a:buSzPts val="6900"/>
              <a:buNone/>
              <a:defRPr b="1" sz="6900"/>
            </a:lvl6pPr>
            <a:lvl7pPr lvl="6" rtl="0" algn="ctr">
              <a:lnSpc>
                <a:spcPct val="100000"/>
              </a:lnSpc>
              <a:spcBef>
                <a:spcPts val="0"/>
              </a:spcBef>
              <a:spcAft>
                <a:spcPts val="0"/>
              </a:spcAft>
              <a:buSzPts val="6900"/>
              <a:buNone/>
              <a:defRPr b="1" sz="6900"/>
            </a:lvl7pPr>
            <a:lvl8pPr lvl="7" rtl="0" algn="ctr">
              <a:lnSpc>
                <a:spcPct val="100000"/>
              </a:lnSpc>
              <a:spcBef>
                <a:spcPts val="0"/>
              </a:spcBef>
              <a:spcAft>
                <a:spcPts val="0"/>
              </a:spcAft>
              <a:buSzPts val="6900"/>
              <a:buNone/>
              <a:defRPr b="1" sz="6900"/>
            </a:lvl8pPr>
            <a:lvl9pPr lvl="8" rtl="0" algn="ctr">
              <a:lnSpc>
                <a:spcPct val="100000"/>
              </a:lnSpc>
              <a:spcBef>
                <a:spcPts val="0"/>
              </a:spcBef>
              <a:spcAft>
                <a:spcPts val="0"/>
              </a:spcAft>
              <a:buSzPts val="6900"/>
              <a:buNone/>
              <a:defRPr b="1" sz="6900"/>
            </a:lvl9pPr>
          </a:lstStyle>
          <a:p/>
        </p:txBody>
      </p:sp>
      <p:cxnSp>
        <p:nvCxnSpPr>
          <p:cNvPr id="147" name="Google Shape;147;p25"/>
          <p:cNvCxnSpPr/>
          <p:nvPr/>
        </p:nvCxnSpPr>
        <p:spPr>
          <a:xfrm>
            <a:off x="4572000" y="2521775"/>
            <a:ext cx="0" cy="1538700"/>
          </a:xfrm>
          <a:prstGeom prst="straightConnector1">
            <a:avLst/>
          </a:prstGeom>
          <a:noFill/>
          <a:ln cap="flat" cmpd="sng" w="38100">
            <a:solidFill>
              <a:srgbClr val="FFFFFF"/>
            </a:solidFill>
            <a:prstDash val="solid"/>
            <a:round/>
            <a:headEnd len="sm" w="sm" type="none"/>
            <a:tailEnd len="sm" w="sm" type="none"/>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5">
    <p:spTree>
      <p:nvGrpSpPr>
        <p:cNvPr id="148" name="Shape 148"/>
        <p:cNvGrpSpPr/>
        <p:nvPr/>
      </p:nvGrpSpPr>
      <p:grpSpPr>
        <a:xfrm>
          <a:off x="0" y="0"/>
          <a:ext cx="0" cy="0"/>
          <a:chOff x="0" y="0"/>
          <a:chExt cx="0" cy="0"/>
        </a:xfrm>
      </p:grpSpPr>
      <p:sp>
        <p:nvSpPr>
          <p:cNvPr id="149" name="Google Shape;149;p26"/>
          <p:cNvSpPr txBox="1"/>
          <p:nvPr>
            <p:ph type="title"/>
          </p:nvPr>
        </p:nvSpPr>
        <p:spPr>
          <a:xfrm>
            <a:off x="947550" y="539500"/>
            <a:ext cx="5773500" cy="840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800"/>
              <a:buNone/>
              <a:defRPr>
                <a:latin typeface="Roboto"/>
                <a:ea typeface="Roboto"/>
                <a:cs typeface="Roboto"/>
                <a:sym typeface="Roboto"/>
              </a:defRPr>
            </a:lvl2pPr>
            <a:lvl3pPr lvl="2" algn="l">
              <a:lnSpc>
                <a:spcPct val="100000"/>
              </a:lnSpc>
              <a:spcBef>
                <a:spcPts val="0"/>
              </a:spcBef>
              <a:spcAft>
                <a:spcPts val="0"/>
              </a:spcAft>
              <a:buSzPts val="2800"/>
              <a:buNone/>
              <a:defRPr>
                <a:latin typeface="Roboto"/>
                <a:ea typeface="Roboto"/>
                <a:cs typeface="Roboto"/>
                <a:sym typeface="Roboto"/>
              </a:defRPr>
            </a:lvl3pPr>
            <a:lvl4pPr lvl="3" algn="l">
              <a:lnSpc>
                <a:spcPct val="100000"/>
              </a:lnSpc>
              <a:spcBef>
                <a:spcPts val="0"/>
              </a:spcBef>
              <a:spcAft>
                <a:spcPts val="0"/>
              </a:spcAft>
              <a:buSzPts val="2800"/>
              <a:buNone/>
              <a:defRPr>
                <a:latin typeface="Roboto"/>
                <a:ea typeface="Roboto"/>
                <a:cs typeface="Roboto"/>
                <a:sym typeface="Roboto"/>
              </a:defRPr>
            </a:lvl4pPr>
            <a:lvl5pPr lvl="4" algn="l">
              <a:lnSpc>
                <a:spcPct val="100000"/>
              </a:lnSpc>
              <a:spcBef>
                <a:spcPts val="0"/>
              </a:spcBef>
              <a:spcAft>
                <a:spcPts val="0"/>
              </a:spcAft>
              <a:buSzPts val="2800"/>
              <a:buNone/>
              <a:defRPr>
                <a:latin typeface="Roboto"/>
                <a:ea typeface="Roboto"/>
                <a:cs typeface="Roboto"/>
                <a:sym typeface="Roboto"/>
              </a:defRPr>
            </a:lvl5pPr>
            <a:lvl6pPr lvl="5" algn="l">
              <a:lnSpc>
                <a:spcPct val="100000"/>
              </a:lnSpc>
              <a:spcBef>
                <a:spcPts val="0"/>
              </a:spcBef>
              <a:spcAft>
                <a:spcPts val="0"/>
              </a:spcAft>
              <a:buSzPts val="2800"/>
              <a:buNone/>
              <a:defRPr>
                <a:latin typeface="Roboto"/>
                <a:ea typeface="Roboto"/>
                <a:cs typeface="Roboto"/>
                <a:sym typeface="Roboto"/>
              </a:defRPr>
            </a:lvl6pPr>
            <a:lvl7pPr lvl="6" algn="l">
              <a:lnSpc>
                <a:spcPct val="100000"/>
              </a:lnSpc>
              <a:spcBef>
                <a:spcPts val="0"/>
              </a:spcBef>
              <a:spcAft>
                <a:spcPts val="0"/>
              </a:spcAft>
              <a:buSzPts val="2800"/>
              <a:buNone/>
              <a:defRPr>
                <a:latin typeface="Roboto"/>
                <a:ea typeface="Roboto"/>
                <a:cs typeface="Roboto"/>
                <a:sym typeface="Roboto"/>
              </a:defRPr>
            </a:lvl7pPr>
            <a:lvl8pPr lvl="7" algn="l">
              <a:lnSpc>
                <a:spcPct val="100000"/>
              </a:lnSpc>
              <a:spcBef>
                <a:spcPts val="0"/>
              </a:spcBef>
              <a:spcAft>
                <a:spcPts val="0"/>
              </a:spcAft>
              <a:buSzPts val="2800"/>
              <a:buNone/>
              <a:defRPr>
                <a:latin typeface="Roboto"/>
                <a:ea typeface="Roboto"/>
                <a:cs typeface="Roboto"/>
                <a:sym typeface="Roboto"/>
              </a:defRPr>
            </a:lvl8pPr>
            <a:lvl9pPr lvl="8" algn="l">
              <a:lnSpc>
                <a:spcPct val="100000"/>
              </a:lnSpc>
              <a:spcBef>
                <a:spcPts val="0"/>
              </a:spcBef>
              <a:spcAft>
                <a:spcPts val="0"/>
              </a:spcAft>
              <a:buSzPts val="2800"/>
              <a:buNone/>
              <a:defRPr>
                <a:latin typeface="Roboto"/>
                <a:ea typeface="Roboto"/>
                <a:cs typeface="Roboto"/>
                <a:sym typeface="Roboto"/>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1">
  <p:cSld name="CUSTOM_15_1">
    <p:spTree>
      <p:nvGrpSpPr>
        <p:cNvPr id="150" name="Shape 150"/>
        <p:cNvGrpSpPr/>
        <p:nvPr/>
      </p:nvGrpSpPr>
      <p:grpSpPr>
        <a:xfrm>
          <a:off x="0" y="0"/>
          <a:ext cx="0" cy="0"/>
          <a:chOff x="0" y="0"/>
          <a:chExt cx="0" cy="0"/>
        </a:xfrm>
      </p:grpSpPr>
      <p:sp>
        <p:nvSpPr>
          <p:cNvPr id="151" name="Google Shape;151;p27"/>
          <p:cNvSpPr txBox="1"/>
          <p:nvPr>
            <p:ph type="title"/>
          </p:nvPr>
        </p:nvSpPr>
        <p:spPr>
          <a:xfrm>
            <a:off x="947550" y="539500"/>
            <a:ext cx="5773500" cy="8403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600"/>
              <a:buNone/>
              <a:defRPr/>
            </a:lvl1pPr>
            <a:lvl2pPr lvl="1" rtl="0" algn="l">
              <a:lnSpc>
                <a:spcPct val="100000"/>
              </a:lnSpc>
              <a:spcBef>
                <a:spcPts val="0"/>
              </a:spcBef>
              <a:spcAft>
                <a:spcPts val="0"/>
              </a:spcAft>
              <a:buSzPts val="2800"/>
              <a:buNone/>
              <a:defRPr>
                <a:latin typeface="Roboto"/>
                <a:ea typeface="Roboto"/>
                <a:cs typeface="Roboto"/>
                <a:sym typeface="Roboto"/>
              </a:defRPr>
            </a:lvl2pPr>
            <a:lvl3pPr lvl="2" rtl="0" algn="l">
              <a:lnSpc>
                <a:spcPct val="100000"/>
              </a:lnSpc>
              <a:spcBef>
                <a:spcPts val="0"/>
              </a:spcBef>
              <a:spcAft>
                <a:spcPts val="0"/>
              </a:spcAft>
              <a:buSzPts val="2800"/>
              <a:buNone/>
              <a:defRPr>
                <a:latin typeface="Roboto"/>
                <a:ea typeface="Roboto"/>
                <a:cs typeface="Roboto"/>
                <a:sym typeface="Roboto"/>
              </a:defRPr>
            </a:lvl3pPr>
            <a:lvl4pPr lvl="3" rtl="0" algn="l">
              <a:lnSpc>
                <a:spcPct val="100000"/>
              </a:lnSpc>
              <a:spcBef>
                <a:spcPts val="0"/>
              </a:spcBef>
              <a:spcAft>
                <a:spcPts val="0"/>
              </a:spcAft>
              <a:buSzPts val="2800"/>
              <a:buNone/>
              <a:defRPr>
                <a:latin typeface="Roboto"/>
                <a:ea typeface="Roboto"/>
                <a:cs typeface="Roboto"/>
                <a:sym typeface="Roboto"/>
              </a:defRPr>
            </a:lvl4pPr>
            <a:lvl5pPr lvl="4" rtl="0" algn="l">
              <a:lnSpc>
                <a:spcPct val="100000"/>
              </a:lnSpc>
              <a:spcBef>
                <a:spcPts val="0"/>
              </a:spcBef>
              <a:spcAft>
                <a:spcPts val="0"/>
              </a:spcAft>
              <a:buSzPts val="2800"/>
              <a:buNone/>
              <a:defRPr>
                <a:latin typeface="Roboto"/>
                <a:ea typeface="Roboto"/>
                <a:cs typeface="Roboto"/>
                <a:sym typeface="Roboto"/>
              </a:defRPr>
            </a:lvl5pPr>
            <a:lvl6pPr lvl="5" rtl="0" algn="l">
              <a:lnSpc>
                <a:spcPct val="100000"/>
              </a:lnSpc>
              <a:spcBef>
                <a:spcPts val="0"/>
              </a:spcBef>
              <a:spcAft>
                <a:spcPts val="0"/>
              </a:spcAft>
              <a:buSzPts val="2800"/>
              <a:buNone/>
              <a:defRPr>
                <a:latin typeface="Roboto"/>
                <a:ea typeface="Roboto"/>
                <a:cs typeface="Roboto"/>
                <a:sym typeface="Roboto"/>
              </a:defRPr>
            </a:lvl6pPr>
            <a:lvl7pPr lvl="6" rtl="0" algn="l">
              <a:lnSpc>
                <a:spcPct val="100000"/>
              </a:lnSpc>
              <a:spcBef>
                <a:spcPts val="0"/>
              </a:spcBef>
              <a:spcAft>
                <a:spcPts val="0"/>
              </a:spcAft>
              <a:buSzPts val="2800"/>
              <a:buNone/>
              <a:defRPr>
                <a:latin typeface="Roboto"/>
                <a:ea typeface="Roboto"/>
                <a:cs typeface="Roboto"/>
                <a:sym typeface="Roboto"/>
              </a:defRPr>
            </a:lvl7pPr>
            <a:lvl8pPr lvl="7" rtl="0" algn="l">
              <a:lnSpc>
                <a:spcPct val="100000"/>
              </a:lnSpc>
              <a:spcBef>
                <a:spcPts val="0"/>
              </a:spcBef>
              <a:spcAft>
                <a:spcPts val="0"/>
              </a:spcAft>
              <a:buSzPts val="2800"/>
              <a:buNone/>
              <a:defRPr>
                <a:latin typeface="Roboto"/>
                <a:ea typeface="Roboto"/>
                <a:cs typeface="Roboto"/>
                <a:sym typeface="Roboto"/>
              </a:defRPr>
            </a:lvl8pPr>
            <a:lvl9pPr lvl="8" rtl="0" algn="l">
              <a:lnSpc>
                <a:spcPct val="100000"/>
              </a:lnSpc>
              <a:spcBef>
                <a:spcPts val="0"/>
              </a:spcBef>
              <a:spcAft>
                <a:spcPts val="0"/>
              </a:spcAft>
              <a:buSzPts val="2800"/>
              <a:buNone/>
              <a:defRPr>
                <a:latin typeface="Roboto"/>
                <a:ea typeface="Roboto"/>
                <a:cs typeface="Roboto"/>
                <a:sym typeface="Roboto"/>
              </a:defRPr>
            </a:lvl9pPr>
          </a:lstStyle>
          <a:p/>
        </p:txBody>
      </p:sp>
      <p:sp>
        <p:nvSpPr>
          <p:cNvPr id="152" name="Google Shape;152;p27"/>
          <p:cNvSpPr/>
          <p:nvPr/>
        </p:nvSpPr>
        <p:spPr>
          <a:xfrm>
            <a:off x="947550" y="425625"/>
            <a:ext cx="7290274" cy="1167051"/>
          </a:xfrm>
          <a:custGeom>
            <a:rect b="b" l="l" r="r" t="t"/>
            <a:pathLst>
              <a:path extrusionOk="0" fill="none" h="59941" w="151628">
                <a:moveTo>
                  <a:pt x="61918" y="0"/>
                </a:moveTo>
                <a:lnTo>
                  <a:pt x="151628" y="0"/>
                </a:lnTo>
                <a:lnTo>
                  <a:pt x="151628" y="39294"/>
                </a:lnTo>
                <a:lnTo>
                  <a:pt x="1" y="39294"/>
                </a:lnTo>
                <a:lnTo>
                  <a:pt x="1" y="59941"/>
                </a:lnTo>
              </a:path>
            </a:pathLst>
          </a:custGeom>
          <a:noFill/>
          <a:ln cap="flat" cmpd="sng" w="38100">
            <a:solidFill>
              <a:schemeClr val="lt1"/>
            </a:solidFill>
            <a:prstDash val="solid"/>
            <a:miter lim="23814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27"/>
          <p:cNvSpPr/>
          <p:nvPr/>
        </p:nvSpPr>
        <p:spPr>
          <a:xfrm>
            <a:off x="3707025" y="88550"/>
            <a:ext cx="4750500" cy="374700"/>
          </a:xfrm>
          <a:prstGeom prst="rect">
            <a:avLst/>
          </a:prstGeom>
          <a:solidFill>
            <a:srgbClr val="0051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7"/>
          <p:cNvSpPr/>
          <p:nvPr/>
        </p:nvSpPr>
        <p:spPr>
          <a:xfrm>
            <a:off x="0" y="4212300"/>
            <a:ext cx="9144000" cy="931200"/>
          </a:xfrm>
          <a:prstGeom prst="rect">
            <a:avLst/>
          </a:prstGeom>
          <a:solidFill>
            <a:srgbClr val="C9C9C9">
              <a:alpha val="384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7"/>
          <p:cNvSpPr txBox="1"/>
          <p:nvPr>
            <p:ph idx="1" type="subTitle"/>
          </p:nvPr>
        </p:nvSpPr>
        <p:spPr>
          <a:xfrm>
            <a:off x="947550" y="4212225"/>
            <a:ext cx="7290300" cy="9312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Clr>
                <a:schemeClr val="lt1"/>
              </a:buClr>
              <a:buSzPts val="1800"/>
              <a:buNone/>
              <a:defRPr b="1">
                <a:solidFill>
                  <a:schemeClr val="lt1"/>
                </a:solidFill>
              </a:defRPr>
            </a:lvl1pPr>
            <a:lvl2pPr lvl="1" rtl="0" algn="l">
              <a:lnSpc>
                <a:spcPct val="100000"/>
              </a:lnSpc>
              <a:spcBef>
                <a:spcPts val="0"/>
              </a:spcBef>
              <a:spcAft>
                <a:spcPts val="0"/>
              </a:spcAft>
              <a:buSzPts val="1400"/>
              <a:buNone/>
              <a:defRPr b="1" sz="2500"/>
            </a:lvl2pPr>
            <a:lvl3pPr lvl="2" rtl="0" algn="l">
              <a:lnSpc>
                <a:spcPct val="100000"/>
              </a:lnSpc>
              <a:spcBef>
                <a:spcPts val="0"/>
              </a:spcBef>
              <a:spcAft>
                <a:spcPts val="0"/>
              </a:spcAft>
              <a:buSzPts val="1400"/>
              <a:buNone/>
              <a:defRPr b="1" sz="2500"/>
            </a:lvl3pPr>
            <a:lvl4pPr lvl="3" rtl="0" algn="l">
              <a:lnSpc>
                <a:spcPct val="100000"/>
              </a:lnSpc>
              <a:spcBef>
                <a:spcPts val="0"/>
              </a:spcBef>
              <a:spcAft>
                <a:spcPts val="0"/>
              </a:spcAft>
              <a:buSzPts val="1400"/>
              <a:buNone/>
              <a:defRPr b="1" sz="2500"/>
            </a:lvl4pPr>
            <a:lvl5pPr lvl="4" rtl="0" algn="l">
              <a:lnSpc>
                <a:spcPct val="100000"/>
              </a:lnSpc>
              <a:spcBef>
                <a:spcPts val="0"/>
              </a:spcBef>
              <a:spcAft>
                <a:spcPts val="0"/>
              </a:spcAft>
              <a:buSzPts val="1400"/>
              <a:buNone/>
              <a:defRPr b="1" sz="2500"/>
            </a:lvl5pPr>
            <a:lvl6pPr lvl="5" rtl="0" algn="l">
              <a:lnSpc>
                <a:spcPct val="100000"/>
              </a:lnSpc>
              <a:spcBef>
                <a:spcPts val="0"/>
              </a:spcBef>
              <a:spcAft>
                <a:spcPts val="0"/>
              </a:spcAft>
              <a:buSzPts val="1400"/>
              <a:buNone/>
              <a:defRPr b="1" sz="2500"/>
            </a:lvl6pPr>
            <a:lvl7pPr lvl="6" rtl="0" algn="l">
              <a:lnSpc>
                <a:spcPct val="100000"/>
              </a:lnSpc>
              <a:spcBef>
                <a:spcPts val="0"/>
              </a:spcBef>
              <a:spcAft>
                <a:spcPts val="0"/>
              </a:spcAft>
              <a:buSzPts val="1400"/>
              <a:buNone/>
              <a:defRPr b="1" sz="2500"/>
            </a:lvl7pPr>
            <a:lvl8pPr lvl="7" rtl="0" algn="l">
              <a:lnSpc>
                <a:spcPct val="100000"/>
              </a:lnSpc>
              <a:spcBef>
                <a:spcPts val="0"/>
              </a:spcBef>
              <a:spcAft>
                <a:spcPts val="0"/>
              </a:spcAft>
              <a:buSzPts val="1400"/>
              <a:buNone/>
              <a:defRPr b="1" sz="2500"/>
            </a:lvl8pPr>
            <a:lvl9pPr lvl="8" rtl="0" algn="l">
              <a:lnSpc>
                <a:spcPct val="100000"/>
              </a:lnSpc>
              <a:spcBef>
                <a:spcPts val="0"/>
              </a:spcBef>
              <a:spcAft>
                <a:spcPts val="0"/>
              </a:spcAft>
              <a:buSzPts val="1400"/>
              <a:buNone/>
              <a:defRPr b="1" sz="2500"/>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2">
  <p:cSld name="CUSTOM_6">
    <p:spTree>
      <p:nvGrpSpPr>
        <p:cNvPr id="156" name="Shape 156"/>
        <p:cNvGrpSpPr/>
        <p:nvPr/>
      </p:nvGrpSpPr>
      <p:grpSpPr>
        <a:xfrm>
          <a:off x="0" y="0"/>
          <a:ext cx="0" cy="0"/>
          <a:chOff x="0" y="0"/>
          <a:chExt cx="0" cy="0"/>
        </a:xfrm>
      </p:grpSpPr>
      <p:sp>
        <p:nvSpPr>
          <p:cNvPr id="157" name="Google Shape;157;p28"/>
          <p:cNvSpPr txBox="1"/>
          <p:nvPr>
            <p:ph type="title"/>
          </p:nvPr>
        </p:nvSpPr>
        <p:spPr>
          <a:xfrm>
            <a:off x="967000" y="539500"/>
            <a:ext cx="5009100" cy="1205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800"/>
              <a:buNone/>
              <a:defRPr>
                <a:latin typeface="Roboto"/>
                <a:ea typeface="Roboto"/>
                <a:cs typeface="Roboto"/>
                <a:sym typeface="Roboto"/>
              </a:defRPr>
            </a:lvl2pPr>
            <a:lvl3pPr lvl="2" algn="l">
              <a:lnSpc>
                <a:spcPct val="100000"/>
              </a:lnSpc>
              <a:spcBef>
                <a:spcPts val="0"/>
              </a:spcBef>
              <a:spcAft>
                <a:spcPts val="0"/>
              </a:spcAft>
              <a:buSzPts val="2800"/>
              <a:buNone/>
              <a:defRPr>
                <a:latin typeface="Roboto"/>
                <a:ea typeface="Roboto"/>
                <a:cs typeface="Roboto"/>
                <a:sym typeface="Roboto"/>
              </a:defRPr>
            </a:lvl3pPr>
            <a:lvl4pPr lvl="3" algn="l">
              <a:lnSpc>
                <a:spcPct val="100000"/>
              </a:lnSpc>
              <a:spcBef>
                <a:spcPts val="0"/>
              </a:spcBef>
              <a:spcAft>
                <a:spcPts val="0"/>
              </a:spcAft>
              <a:buSzPts val="2800"/>
              <a:buNone/>
              <a:defRPr>
                <a:latin typeface="Roboto"/>
                <a:ea typeface="Roboto"/>
                <a:cs typeface="Roboto"/>
                <a:sym typeface="Roboto"/>
              </a:defRPr>
            </a:lvl4pPr>
            <a:lvl5pPr lvl="4" algn="l">
              <a:lnSpc>
                <a:spcPct val="100000"/>
              </a:lnSpc>
              <a:spcBef>
                <a:spcPts val="0"/>
              </a:spcBef>
              <a:spcAft>
                <a:spcPts val="0"/>
              </a:spcAft>
              <a:buSzPts val="2800"/>
              <a:buNone/>
              <a:defRPr>
                <a:latin typeface="Roboto"/>
                <a:ea typeface="Roboto"/>
                <a:cs typeface="Roboto"/>
                <a:sym typeface="Roboto"/>
              </a:defRPr>
            </a:lvl5pPr>
            <a:lvl6pPr lvl="5" algn="l">
              <a:lnSpc>
                <a:spcPct val="100000"/>
              </a:lnSpc>
              <a:spcBef>
                <a:spcPts val="0"/>
              </a:spcBef>
              <a:spcAft>
                <a:spcPts val="0"/>
              </a:spcAft>
              <a:buSzPts val="2800"/>
              <a:buNone/>
              <a:defRPr>
                <a:latin typeface="Roboto"/>
                <a:ea typeface="Roboto"/>
                <a:cs typeface="Roboto"/>
                <a:sym typeface="Roboto"/>
              </a:defRPr>
            </a:lvl6pPr>
            <a:lvl7pPr lvl="6" algn="l">
              <a:lnSpc>
                <a:spcPct val="100000"/>
              </a:lnSpc>
              <a:spcBef>
                <a:spcPts val="0"/>
              </a:spcBef>
              <a:spcAft>
                <a:spcPts val="0"/>
              </a:spcAft>
              <a:buSzPts val="2800"/>
              <a:buNone/>
              <a:defRPr>
                <a:latin typeface="Roboto"/>
                <a:ea typeface="Roboto"/>
                <a:cs typeface="Roboto"/>
                <a:sym typeface="Roboto"/>
              </a:defRPr>
            </a:lvl7pPr>
            <a:lvl8pPr lvl="7" algn="l">
              <a:lnSpc>
                <a:spcPct val="100000"/>
              </a:lnSpc>
              <a:spcBef>
                <a:spcPts val="0"/>
              </a:spcBef>
              <a:spcAft>
                <a:spcPts val="0"/>
              </a:spcAft>
              <a:buSzPts val="2800"/>
              <a:buNone/>
              <a:defRPr>
                <a:latin typeface="Roboto"/>
                <a:ea typeface="Roboto"/>
                <a:cs typeface="Roboto"/>
                <a:sym typeface="Roboto"/>
              </a:defRPr>
            </a:lvl8pPr>
            <a:lvl9pPr lvl="8" algn="l">
              <a:lnSpc>
                <a:spcPct val="100000"/>
              </a:lnSpc>
              <a:spcBef>
                <a:spcPts val="0"/>
              </a:spcBef>
              <a:spcAft>
                <a:spcPts val="0"/>
              </a:spcAft>
              <a:buSzPts val="2800"/>
              <a:buNone/>
              <a:defRPr>
                <a:latin typeface="Roboto"/>
                <a:ea typeface="Roboto"/>
                <a:cs typeface="Roboto"/>
                <a:sym typeface="Roboto"/>
              </a:defRPr>
            </a:lvl9pPr>
          </a:lstStyle>
          <a:p/>
        </p:txBody>
      </p:sp>
      <p:sp>
        <p:nvSpPr>
          <p:cNvPr id="158" name="Google Shape;158;p28"/>
          <p:cNvSpPr txBox="1"/>
          <p:nvPr>
            <p:ph idx="1" type="subTitle"/>
          </p:nvPr>
        </p:nvSpPr>
        <p:spPr>
          <a:xfrm>
            <a:off x="1653325" y="2450725"/>
            <a:ext cx="1754100" cy="570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sz="1600"/>
            </a:lvl1pPr>
            <a:lvl2pPr lvl="1" algn="l">
              <a:lnSpc>
                <a:spcPct val="100000"/>
              </a:lnSpc>
              <a:spcBef>
                <a:spcPts val="0"/>
              </a:spcBef>
              <a:spcAft>
                <a:spcPts val="0"/>
              </a:spcAft>
              <a:buSzPts val="1400"/>
              <a:buNone/>
              <a:defRPr sz="1600"/>
            </a:lvl2pPr>
            <a:lvl3pPr lvl="2" algn="l">
              <a:lnSpc>
                <a:spcPct val="100000"/>
              </a:lnSpc>
              <a:spcBef>
                <a:spcPts val="0"/>
              </a:spcBef>
              <a:spcAft>
                <a:spcPts val="0"/>
              </a:spcAft>
              <a:buSzPts val="1400"/>
              <a:buNone/>
              <a:defRPr sz="1600"/>
            </a:lvl3pPr>
            <a:lvl4pPr lvl="3" algn="l">
              <a:lnSpc>
                <a:spcPct val="100000"/>
              </a:lnSpc>
              <a:spcBef>
                <a:spcPts val="0"/>
              </a:spcBef>
              <a:spcAft>
                <a:spcPts val="0"/>
              </a:spcAft>
              <a:buSzPts val="1400"/>
              <a:buNone/>
              <a:defRPr sz="1600"/>
            </a:lvl4pPr>
            <a:lvl5pPr lvl="4" algn="l">
              <a:lnSpc>
                <a:spcPct val="100000"/>
              </a:lnSpc>
              <a:spcBef>
                <a:spcPts val="0"/>
              </a:spcBef>
              <a:spcAft>
                <a:spcPts val="0"/>
              </a:spcAft>
              <a:buSzPts val="1400"/>
              <a:buNone/>
              <a:defRPr sz="1600"/>
            </a:lvl5pPr>
            <a:lvl6pPr lvl="5" algn="l">
              <a:lnSpc>
                <a:spcPct val="100000"/>
              </a:lnSpc>
              <a:spcBef>
                <a:spcPts val="0"/>
              </a:spcBef>
              <a:spcAft>
                <a:spcPts val="0"/>
              </a:spcAft>
              <a:buSzPts val="1400"/>
              <a:buNone/>
              <a:defRPr sz="1600"/>
            </a:lvl6pPr>
            <a:lvl7pPr lvl="6" algn="l">
              <a:lnSpc>
                <a:spcPct val="100000"/>
              </a:lnSpc>
              <a:spcBef>
                <a:spcPts val="0"/>
              </a:spcBef>
              <a:spcAft>
                <a:spcPts val="0"/>
              </a:spcAft>
              <a:buSzPts val="1400"/>
              <a:buNone/>
              <a:defRPr sz="1600"/>
            </a:lvl7pPr>
            <a:lvl8pPr lvl="7" algn="l">
              <a:lnSpc>
                <a:spcPct val="100000"/>
              </a:lnSpc>
              <a:spcBef>
                <a:spcPts val="0"/>
              </a:spcBef>
              <a:spcAft>
                <a:spcPts val="0"/>
              </a:spcAft>
              <a:buSzPts val="1400"/>
              <a:buNone/>
              <a:defRPr sz="1600"/>
            </a:lvl8pPr>
            <a:lvl9pPr lvl="8" algn="l">
              <a:lnSpc>
                <a:spcPct val="100000"/>
              </a:lnSpc>
              <a:spcBef>
                <a:spcPts val="0"/>
              </a:spcBef>
              <a:spcAft>
                <a:spcPts val="0"/>
              </a:spcAft>
              <a:buSzPts val="1400"/>
              <a:buNone/>
              <a:defRPr sz="1600"/>
            </a:lvl9pPr>
          </a:lstStyle>
          <a:p/>
        </p:txBody>
      </p:sp>
      <p:sp>
        <p:nvSpPr>
          <p:cNvPr id="159" name="Google Shape;159;p28"/>
          <p:cNvSpPr txBox="1"/>
          <p:nvPr>
            <p:ph idx="2" type="subTitle"/>
          </p:nvPr>
        </p:nvSpPr>
        <p:spPr>
          <a:xfrm>
            <a:off x="5550250" y="2450725"/>
            <a:ext cx="1754100" cy="570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sz="1600"/>
            </a:lvl1pPr>
            <a:lvl2pPr lvl="1" algn="l">
              <a:lnSpc>
                <a:spcPct val="100000"/>
              </a:lnSpc>
              <a:spcBef>
                <a:spcPts val="0"/>
              </a:spcBef>
              <a:spcAft>
                <a:spcPts val="0"/>
              </a:spcAft>
              <a:buSzPts val="1400"/>
              <a:buNone/>
              <a:defRPr sz="1600"/>
            </a:lvl2pPr>
            <a:lvl3pPr lvl="2" algn="l">
              <a:lnSpc>
                <a:spcPct val="100000"/>
              </a:lnSpc>
              <a:spcBef>
                <a:spcPts val="0"/>
              </a:spcBef>
              <a:spcAft>
                <a:spcPts val="0"/>
              </a:spcAft>
              <a:buSzPts val="1400"/>
              <a:buNone/>
              <a:defRPr sz="1600"/>
            </a:lvl3pPr>
            <a:lvl4pPr lvl="3" algn="l">
              <a:lnSpc>
                <a:spcPct val="100000"/>
              </a:lnSpc>
              <a:spcBef>
                <a:spcPts val="0"/>
              </a:spcBef>
              <a:spcAft>
                <a:spcPts val="0"/>
              </a:spcAft>
              <a:buSzPts val="1400"/>
              <a:buNone/>
              <a:defRPr sz="1600"/>
            </a:lvl4pPr>
            <a:lvl5pPr lvl="4" algn="l">
              <a:lnSpc>
                <a:spcPct val="100000"/>
              </a:lnSpc>
              <a:spcBef>
                <a:spcPts val="0"/>
              </a:spcBef>
              <a:spcAft>
                <a:spcPts val="0"/>
              </a:spcAft>
              <a:buSzPts val="1400"/>
              <a:buNone/>
              <a:defRPr sz="1600"/>
            </a:lvl5pPr>
            <a:lvl6pPr lvl="5" algn="l">
              <a:lnSpc>
                <a:spcPct val="100000"/>
              </a:lnSpc>
              <a:spcBef>
                <a:spcPts val="0"/>
              </a:spcBef>
              <a:spcAft>
                <a:spcPts val="0"/>
              </a:spcAft>
              <a:buSzPts val="1400"/>
              <a:buNone/>
              <a:defRPr sz="1600"/>
            </a:lvl6pPr>
            <a:lvl7pPr lvl="6" algn="l">
              <a:lnSpc>
                <a:spcPct val="100000"/>
              </a:lnSpc>
              <a:spcBef>
                <a:spcPts val="0"/>
              </a:spcBef>
              <a:spcAft>
                <a:spcPts val="0"/>
              </a:spcAft>
              <a:buSzPts val="1400"/>
              <a:buNone/>
              <a:defRPr sz="1600"/>
            </a:lvl7pPr>
            <a:lvl8pPr lvl="7" algn="l">
              <a:lnSpc>
                <a:spcPct val="100000"/>
              </a:lnSpc>
              <a:spcBef>
                <a:spcPts val="0"/>
              </a:spcBef>
              <a:spcAft>
                <a:spcPts val="0"/>
              </a:spcAft>
              <a:buSzPts val="1400"/>
              <a:buNone/>
              <a:defRPr sz="1600"/>
            </a:lvl8pPr>
            <a:lvl9pPr lvl="8" algn="l">
              <a:lnSpc>
                <a:spcPct val="100000"/>
              </a:lnSpc>
              <a:spcBef>
                <a:spcPts val="0"/>
              </a:spcBef>
              <a:spcAft>
                <a:spcPts val="0"/>
              </a:spcAft>
              <a:buSzPts val="1400"/>
              <a:buNone/>
              <a:defRPr sz="1600"/>
            </a:lvl9pPr>
          </a:lstStyle>
          <a:p/>
        </p:txBody>
      </p:sp>
      <p:sp>
        <p:nvSpPr>
          <p:cNvPr id="160" name="Google Shape;160;p28"/>
          <p:cNvSpPr txBox="1"/>
          <p:nvPr>
            <p:ph idx="3" type="subTitle"/>
          </p:nvPr>
        </p:nvSpPr>
        <p:spPr>
          <a:xfrm>
            <a:off x="1653325" y="3639575"/>
            <a:ext cx="1754100" cy="570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sz="1600"/>
            </a:lvl1pPr>
            <a:lvl2pPr lvl="1" algn="l">
              <a:lnSpc>
                <a:spcPct val="100000"/>
              </a:lnSpc>
              <a:spcBef>
                <a:spcPts val="0"/>
              </a:spcBef>
              <a:spcAft>
                <a:spcPts val="0"/>
              </a:spcAft>
              <a:buSzPts val="1400"/>
              <a:buNone/>
              <a:defRPr sz="1600"/>
            </a:lvl2pPr>
            <a:lvl3pPr lvl="2" algn="l">
              <a:lnSpc>
                <a:spcPct val="100000"/>
              </a:lnSpc>
              <a:spcBef>
                <a:spcPts val="0"/>
              </a:spcBef>
              <a:spcAft>
                <a:spcPts val="0"/>
              </a:spcAft>
              <a:buSzPts val="1400"/>
              <a:buNone/>
              <a:defRPr sz="1600"/>
            </a:lvl3pPr>
            <a:lvl4pPr lvl="3" algn="l">
              <a:lnSpc>
                <a:spcPct val="100000"/>
              </a:lnSpc>
              <a:spcBef>
                <a:spcPts val="0"/>
              </a:spcBef>
              <a:spcAft>
                <a:spcPts val="0"/>
              </a:spcAft>
              <a:buSzPts val="1400"/>
              <a:buNone/>
              <a:defRPr sz="1600"/>
            </a:lvl4pPr>
            <a:lvl5pPr lvl="4" algn="l">
              <a:lnSpc>
                <a:spcPct val="100000"/>
              </a:lnSpc>
              <a:spcBef>
                <a:spcPts val="0"/>
              </a:spcBef>
              <a:spcAft>
                <a:spcPts val="0"/>
              </a:spcAft>
              <a:buSzPts val="1400"/>
              <a:buNone/>
              <a:defRPr sz="1600"/>
            </a:lvl5pPr>
            <a:lvl6pPr lvl="5" algn="l">
              <a:lnSpc>
                <a:spcPct val="100000"/>
              </a:lnSpc>
              <a:spcBef>
                <a:spcPts val="0"/>
              </a:spcBef>
              <a:spcAft>
                <a:spcPts val="0"/>
              </a:spcAft>
              <a:buSzPts val="1400"/>
              <a:buNone/>
              <a:defRPr sz="1600"/>
            </a:lvl6pPr>
            <a:lvl7pPr lvl="6" algn="l">
              <a:lnSpc>
                <a:spcPct val="100000"/>
              </a:lnSpc>
              <a:spcBef>
                <a:spcPts val="0"/>
              </a:spcBef>
              <a:spcAft>
                <a:spcPts val="0"/>
              </a:spcAft>
              <a:buSzPts val="1400"/>
              <a:buNone/>
              <a:defRPr sz="1600"/>
            </a:lvl7pPr>
            <a:lvl8pPr lvl="7" algn="l">
              <a:lnSpc>
                <a:spcPct val="100000"/>
              </a:lnSpc>
              <a:spcBef>
                <a:spcPts val="0"/>
              </a:spcBef>
              <a:spcAft>
                <a:spcPts val="0"/>
              </a:spcAft>
              <a:buSzPts val="1400"/>
              <a:buNone/>
              <a:defRPr sz="1600"/>
            </a:lvl8pPr>
            <a:lvl9pPr lvl="8" algn="l">
              <a:lnSpc>
                <a:spcPct val="100000"/>
              </a:lnSpc>
              <a:spcBef>
                <a:spcPts val="0"/>
              </a:spcBef>
              <a:spcAft>
                <a:spcPts val="0"/>
              </a:spcAft>
              <a:buSzPts val="1400"/>
              <a:buNone/>
              <a:defRPr sz="1600"/>
            </a:lvl9pPr>
          </a:lstStyle>
          <a:p/>
        </p:txBody>
      </p:sp>
      <p:sp>
        <p:nvSpPr>
          <p:cNvPr id="161" name="Google Shape;161;p28"/>
          <p:cNvSpPr txBox="1"/>
          <p:nvPr>
            <p:ph idx="4" type="subTitle"/>
          </p:nvPr>
        </p:nvSpPr>
        <p:spPr>
          <a:xfrm>
            <a:off x="5550251" y="3639576"/>
            <a:ext cx="1754100" cy="570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sz="1600"/>
            </a:lvl1pPr>
            <a:lvl2pPr lvl="1" algn="l">
              <a:lnSpc>
                <a:spcPct val="100000"/>
              </a:lnSpc>
              <a:spcBef>
                <a:spcPts val="0"/>
              </a:spcBef>
              <a:spcAft>
                <a:spcPts val="0"/>
              </a:spcAft>
              <a:buSzPts val="1400"/>
              <a:buNone/>
              <a:defRPr sz="1600"/>
            </a:lvl2pPr>
            <a:lvl3pPr lvl="2" algn="l">
              <a:lnSpc>
                <a:spcPct val="100000"/>
              </a:lnSpc>
              <a:spcBef>
                <a:spcPts val="0"/>
              </a:spcBef>
              <a:spcAft>
                <a:spcPts val="0"/>
              </a:spcAft>
              <a:buSzPts val="1400"/>
              <a:buNone/>
              <a:defRPr sz="1600"/>
            </a:lvl3pPr>
            <a:lvl4pPr lvl="3" algn="l">
              <a:lnSpc>
                <a:spcPct val="100000"/>
              </a:lnSpc>
              <a:spcBef>
                <a:spcPts val="0"/>
              </a:spcBef>
              <a:spcAft>
                <a:spcPts val="0"/>
              </a:spcAft>
              <a:buSzPts val="1400"/>
              <a:buNone/>
              <a:defRPr sz="1600"/>
            </a:lvl4pPr>
            <a:lvl5pPr lvl="4" algn="l">
              <a:lnSpc>
                <a:spcPct val="100000"/>
              </a:lnSpc>
              <a:spcBef>
                <a:spcPts val="0"/>
              </a:spcBef>
              <a:spcAft>
                <a:spcPts val="0"/>
              </a:spcAft>
              <a:buSzPts val="1400"/>
              <a:buNone/>
              <a:defRPr sz="1600"/>
            </a:lvl5pPr>
            <a:lvl6pPr lvl="5" algn="l">
              <a:lnSpc>
                <a:spcPct val="100000"/>
              </a:lnSpc>
              <a:spcBef>
                <a:spcPts val="0"/>
              </a:spcBef>
              <a:spcAft>
                <a:spcPts val="0"/>
              </a:spcAft>
              <a:buSzPts val="1400"/>
              <a:buNone/>
              <a:defRPr sz="1600"/>
            </a:lvl6pPr>
            <a:lvl7pPr lvl="6" algn="l">
              <a:lnSpc>
                <a:spcPct val="100000"/>
              </a:lnSpc>
              <a:spcBef>
                <a:spcPts val="0"/>
              </a:spcBef>
              <a:spcAft>
                <a:spcPts val="0"/>
              </a:spcAft>
              <a:buSzPts val="1400"/>
              <a:buNone/>
              <a:defRPr sz="1600"/>
            </a:lvl7pPr>
            <a:lvl8pPr lvl="7" algn="l">
              <a:lnSpc>
                <a:spcPct val="100000"/>
              </a:lnSpc>
              <a:spcBef>
                <a:spcPts val="0"/>
              </a:spcBef>
              <a:spcAft>
                <a:spcPts val="0"/>
              </a:spcAft>
              <a:buSzPts val="1400"/>
              <a:buNone/>
              <a:defRPr sz="1600"/>
            </a:lvl8pPr>
            <a:lvl9pPr lvl="8" algn="l">
              <a:lnSpc>
                <a:spcPct val="100000"/>
              </a:lnSpc>
              <a:spcBef>
                <a:spcPts val="0"/>
              </a:spcBef>
              <a:spcAft>
                <a:spcPts val="0"/>
              </a:spcAft>
              <a:buSzPts val="1400"/>
              <a:buNone/>
              <a:defRPr sz="1600"/>
            </a:lvl9pPr>
          </a:lstStyle>
          <a:p/>
        </p:txBody>
      </p:sp>
      <p:sp>
        <p:nvSpPr>
          <p:cNvPr id="162" name="Google Shape;162;p28"/>
          <p:cNvSpPr/>
          <p:nvPr/>
        </p:nvSpPr>
        <p:spPr>
          <a:xfrm>
            <a:off x="713225" y="867975"/>
            <a:ext cx="7717573" cy="3744871"/>
          </a:xfrm>
          <a:custGeom>
            <a:rect b="b" l="l" r="r" t="t"/>
            <a:pathLst>
              <a:path extrusionOk="0" fill="none" h="114715" w="237336">
                <a:moveTo>
                  <a:pt x="1" y="0"/>
                </a:moveTo>
                <a:lnTo>
                  <a:pt x="1" y="23029"/>
                </a:lnTo>
                <a:lnTo>
                  <a:pt x="237336" y="23029"/>
                </a:lnTo>
                <a:lnTo>
                  <a:pt x="237336" y="114714"/>
                </a:lnTo>
              </a:path>
            </a:pathLst>
          </a:custGeom>
          <a:noFill/>
          <a:ln cap="flat" cmpd="sng" w="38100">
            <a:solidFill>
              <a:schemeClr val="lt1"/>
            </a:solidFill>
            <a:prstDash val="solid"/>
            <a:miter lim="23814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2 1">
  <p:cSld name="CUSTOM_6_1">
    <p:spTree>
      <p:nvGrpSpPr>
        <p:cNvPr id="163" name="Shape 163"/>
        <p:cNvGrpSpPr/>
        <p:nvPr/>
      </p:nvGrpSpPr>
      <p:grpSpPr>
        <a:xfrm>
          <a:off x="0" y="0"/>
          <a:ext cx="0" cy="0"/>
          <a:chOff x="0" y="0"/>
          <a:chExt cx="0" cy="0"/>
        </a:xfrm>
      </p:grpSpPr>
      <p:sp>
        <p:nvSpPr>
          <p:cNvPr id="164" name="Google Shape;164;p29"/>
          <p:cNvSpPr/>
          <p:nvPr/>
        </p:nvSpPr>
        <p:spPr>
          <a:xfrm>
            <a:off x="5323300" y="2074576"/>
            <a:ext cx="2208000" cy="1426500"/>
          </a:xfrm>
          <a:prstGeom prst="rect">
            <a:avLst/>
          </a:prstGeom>
          <a:solidFill>
            <a:srgbClr val="009688">
              <a:alpha val="49020"/>
            </a:srgbClr>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9"/>
          <p:cNvSpPr/>
          <p:nvPr/>
        </p:nvSpPr>
        <p:spPr>
          <a:xfrm>
            <a:off x="1426375" y="2074576"/>
            <a:ext cx="2208000" cy="1426500"/>
          </a:xfrm>
          <a:prstGeom prst="rect">
            <a:avLst/>
          </a:prstGeom>
          <a:solidFill>
            <a:srgbClr val="009688">
              <a:alpha val="49020"/>
            </a:srgbClr>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9"/>
          <p:cNvSpPr txBox="1"/>
          <p:nvPr>
            <p:ph type="title"/>
          </p:nvPr>
        </p:nvSpPr>
        <p:spPr>
          <a:xfrm>
            <a:off x="967000" y="539500"/>
            <a:ext cx="5009100" cy="1205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600"/>
              <a:buNone/>
              <a:defRPr/>
            </a:lvl1pPr>
            <a:lvl2pPr lvl="1" rtl="0" algn="l">
              <a:lnSpc>
                <a:spcPct val="100000"/>
              </a:lnSpc>
              <a:spcBef>
                <a:spcPts val="0"/>
              </a:spcBef>
              <a:spcAft>
                <a:spcPts val="0"/>
              </a:spcAft>
              <a:buSzPts val="2800"/>
              <a:buNone/>
              <a:defRPr>
                <a:latin typeface="Roboto"/>
                <a:ea typeface="Roboto"/>
                <a:cs typeface="Roboto"/>
                <a:sym typeface="Roboto"/>
              </a:defRPr>
            </a:lvl2pPr>
            <a:lvl3pPr lvl="2" rtl="0" algn="l">
              <a:lnSpc>
                <a:spcPct val="100000"/>
              </a:lnSpc>
              <a:spcBef>
                <a:spcPts val="0"/>
              </a:spcBef>
              <a:spcAft>
                <a:spcPts val="0"/>
              </a:spcAft>
              <a:buSzPts val="2800"/>
              <a:buNone/>
              <a:defRPr>
                <a:latin typeface="Roboto"/>
                <a:ea typeface="Roboto"/>
                <a:cs typeface="Roboto"/>
                <a:sym typeface="Roboto"/>
              </a:defRPr>
            </a:lvl3pPr>
            <a:lvl4pPr lvl="3" rtl="0" algn="l">
              <a:lnSpc>
                <a:spcPct val="100000"/>
              </a:lnSpc>
              <a:spcBef>
                <a:spcPts val="0"/>
              </a:spcBef>
              <a:spcAft>
                <a:spcPts val="0"/>
              </a:spcAft>
              <a:buSzPts val="2800"/>
              <a:buNone/>
              <a:defRPr>
                <a:latin typeface="Roboto"/>
                <a:ea typeface="Roboto"/>
                <a:cs typeface="Roboto"/>
                <a:sym typeface="Roboto"/>
              </a:defRPr>
            </a:lvl4pPr>
            <a:lvl5pPr lvl="4" rtl="0" algn="l">
              <a:lnSpc>
                <a:spcPct val="100000"/>
              </a:lnSpc>
              <a:spcBef>
                <a:spcPts val="0"/>
              </a:spcBef>
              <a:spcAft>
                <a:spcPts val="0"/>
              </a:spcAft>
              <a:buSzPts val="2800"/>
              <a:buNone/>
              <a:defRPr>
                <a:latin typeface="Roboto"/>
                <a:ea typeface="Roboto"/>
                <a:cs typeface="Roboto"/>
                <a:sym typeface="Roboto"/>
              </a:defRPr>
            </a:lvl5pPr>
            <a:lvl6pPr lvl="5" rtl="0" algn="l">
              <a:lnSpc>
                <a:spcPct val="100000"/>
              </a:lnSpc>
              <a:spcBef>
                <a:spcPts val="0"/>
              </a:spcBef>
              <a:spcAft>
                <a:spcPts val="0"/>
              </a:spcAft>
              <a:buSzPts val="2800"/>
              <a:buNone/>
              <a:defRPr>
                <a:latin typeface="Roboto"/>
                <a:ea typeface="Roboto"/>
                <a:cs typeface="Roboto"/>
                <a:sym typeface="Roboto"/>
              </a:defRPr>
            </a:lvl6pPr>
            <a:lvl7pPr lvl="6" rtl="0" algn="l">
              <a:lnSpc>
                <a:spcPct val="100000"/>
              </a:lnSpc>
              <a:spcBef>
                <a:spcPts val="0"/>
              </a:spcBef>
              <a:spcAft>
                <a:spcPts val="0"/>
              </a:spcAft>
              <a:buSzPts val="2800"/>
              <a:buNone/>
              <a:defRPr>
                <a:latin typeface="Roboto"/>
                <a:ea typeface="Roboto"/>
                <a:cs typeface="Roboto"/>
                <a:sym typeface="Roboto"/>
              </a:defRPr>
            </a:lvl7pPr>
            <a:lvl8pPr lvl="7" rtl="0" algn="l">
              <a:lnSpc>
                <a:spcPct val="100000"/>
              </a:lnSpc>
              <a:spcBef>
                <a:spcPts val="0"/>
              </a:spcBef>
              <a:spcAft>
                <a:spcPts val="0"/>
              </a:spcAft>
              <a:buSzPts val="2800"/>
              <a:buNone/>
              <a:defRPr>
                <a:latin typeface="Roboto"/>
                <a:ea typeface="Roboto"/>
                <a:cs typeface="Roboto"/>
                <a:sym typeface="Roboto"/>
              </a:defRPr>
            </a:lvl8pPr>
            <a:lvl9pPr lvl="8" rtl="0" algn="l">
              <a:lnSpc>
                <a:spcPct val="100000"/>
              </a:lnSpc>
              <a:spcBef>
                <a:spcPts val="0"/>
              </a:spcBef>
              <a:spcAft>
                <a:spcPts val="0"/>
              </a:spcAft>
              <a:buSzPts val="2800"/>
              <a:buNone/>
              <a:defRPr>
                <a:latin typeface="Roboto"/>
                <a:ea typeface="Roboto"/>
                <a:cs typeface="Roboto"/>
                <a:sym typeface="Roboto"/>
              </a:defRPr>
            </a:lvl9pPr>
          </a:lstStyle>
          <a:p/>
        </p:txBody>
      </p:sp>
      <p:sp>
        <p:nvSpPr>
          <p:cNvPr id="167" name="Google Shape;167;p29"/>
          <p:cNvSpPr txBox="1"/>
          <p:nvPr>
            <p:ph idx="1" type="subTitle"/>
          </p:nvPr>
        </p:nvSpPr>
        <p:spPr>
          <a:xfrm>
            <a:off x="1653300" y="2262675"/>
            <a:ext cx="1754100" cy="10503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2200"/>
              <a:buNone/>
              <a:defRPr sz="2000">
                <a:solidFill>
                  <a:schemeClr val="lt1"/>
                </a:solidFill>
              </a:defRPr>
            </a:lvl1pPr>
            <a:lvl2pPr lvl="1" rtl="0" algn="l">
              <a:lnSpc>
                <a:spcPct val="100000"/>
              </a:lnSpc>
              <a:spcBef>
                <a:spcPts val="0"/>
              </a:spcBef>
              <a:spcAft>
                <a:spcPts val="0"/>
              </a:spcAft>
              <a:buSzPts val="1400"/>
              <a:buNone/>
              <a:defRPr sz="1600"/>
            </a:lvl2pPr>
            <a:lvl3pPr lvl="2" rtl="0" algn="l">
              <a:lnSpc>
                <a:spcPct val="100000"/>
              </a:lnSpc>
              <a:spcBef>
                <a:spcPts val="0"/>
              </a:spcBef>
              <a:spcAft>
                <a:spcPts val="0"/>
              </a:spcAft>
              <a:buSzPts val="1400"/>
              <a:buNone/>
              <a:defRPr sz="1600"/>
            </a:lvl3pPr>
            <a:lvl4pPr lvl="3" rtl="0" algn="l">
              <a:lnSpc>
                <a:spcPct val="100000"/>
              </a:lnSpc>
              <a:spcBef>
                <a:spcPts val="0"/>
              </a:spcBef>
              <a:spcAft>
                <a:spcPts val="0"/>
              </a:spcAft>
              <a:buSzPts val="1400"/>
              <a:buNone/>
              <a:defRPr sz="1600"/>
            </a:lvl4pPr>
            <a:lvl5pPr lvl="4" rtl="0" algn="l">
              <a:lnSpc>
                <a:spcPct val="100000"/>
              </a:lnSpc>
              <a:spcBef>
                <a:spcPts val="0"/>
              </a:spcBef>
              <a:spcAft>
                <a:spcPts val="0"/>
              </a:spcAft>
              <a:buSzPts val="1400"/>
              <a:buNone/>
              <a:defRPr sz="1600"/>
            </a:lvl5pPr>
            <a:lvl6pPr lvl="5" rtl="0" algn="l">
              <a:lnSpc>
                <a:spcPct val="100000"/>
              </a:lnSpc>
              <a:spcBef>
                <a:spcPts val="0"/>
              </a:spcBef>
              <a:spcAft>
                <a:spcPts val="0"/>
              </a:spcAft>
              <a:buSzPts val="1400"/>
              <a:buNone/>
              <a:defRPr sz="1600"/>
            </a:lvl6pPr>
            <a:lvl7pPr lvl="6" rtl="0" algn="l">
              <a:lnSpc>
                <a:spcPct val="100000"/>
              </a:lnSpc>
              <a:spcBef>
                <a:spcPts val="0"/>
              </a:spcBef>
              <a:spcAft>
                <a:spcPts val="0"/>
              </a:spcAft>
              <a:buSzPts val="1400"/>
              <a:buNone/>
              <a:defRPr sz="1600"/>
            </a:lvl7pPr>
            <a:lvl8pPr lvl="7" rtl="0" algn="l">
              <a:lnSpc>
                <a:spcPct val="100000"/>
              </a:lnSpc>
              <a:spcBef>
                <a:spcPts val="0"/>
              </a:spcBef>
              <a:spcAft>
                <a:spcPts val="0"/>
              </a:spcAft>
              <a:buSzPts val="1400"/>
              <a:buNone/>
              <a:defRPr sz="1600"/>
            </a:lvl8pPr>
            <a:lvl9pPr lvl="8" rtl="0" algn="l">
              <a:lnSpc>
                <a:spcPct val="100000"/>
              </a:lnSpc>
              <a:spcBef>
                <a:spcPts val="0"/>
              </a:spcBef>
              <a:spcAft>
                <a:spcPts val="0"/>
              </a:spcAft>
              <a:buSzPts val="1400"/>
              <a:buNone/>
              <a:defRPr sz="1600"/>
            </a:lvl9pPr>
          </a:lstStyle>
          <a:p/>
        </p:txBody>
      </p:sp>
      <p:sp>
        <p:nvSpPr>
          <p:cNvPr id="168" name="Google Shape;168;p29"/>
          <p:cNvSpPr txBox="1"/>
          <p:nvPr>
            <p:ph idx="2" type="subTitle"/>
          </p:nvPr>
        </p:nvSpPr>
        <p:spPr>
          <a:xfrm>
            <a:off x="5550250" y="2262675"/>
            <a:ext cx="1754100" cy="10503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2200"/>
              <a:buNone/>
              <a:defRPr sz="2000">
                <a:solidFill>
                  <a:schemeClr val="lt1"/>
                </a:solidFill>
              </a:defRPr>
            </a:lvl1pPr>
            <a:lvl2pPr lvl="1" rtl="0" algn="l">
              <a:lnSpc>
                <a:spcPct val="100000"/>
              </a:lnSpc>
              <a:spcBef>
                <a:spcPts val="0"/>
              </a:spcBef>
              <a:spcAft>
                <a:spcPts val="0"/>
              </a:spcAft>
              <a:buSzPts val="1400"/>
              <a:buNone/>
              <a:defRPr sz="1600"/>
            </a:lvl2pPr>
            <a:lvl3pPr lvl="2" rtl="0" algn="l">
              <a:lnSpc>
                <a:spcPct val="100000"/>
              </a:lnSpc>
              <a:spcBef>
                <a:spcPts val="0"/>
              </a:spcBef>
              <a:spcAft>
                <a:spcPts val="0"/>
              </a:spcAft>
              <a:buSzPts val="1400"/>
              <a:buNone/>
              <a:defRPr sz="1600"/>
            </a:lvl3pPr>
            <a:lvl4pPr lvl="3" rtl="0" algn="l">
              <a:lnSpc>
                <a:spcPct val="100000"/>
              </a:lnSpc>
              <a:spcBef>
                <a:spcPts val="0"/>
              </a:spcBef>
              <a:spcAft>
                <a:spcPts val="0"/>
              </a:spcAft>
              <a:buSzPts val="1400"/>
              <a:buNone/>
              <a:defRPr sz="1600"/>
            </a:lvl4pPr>
            <a:lvl5pPr lvl="4" rtl="0" algn="l">
              <a:lnSpc>
                <a:spcPct val="100000"/>
              </a:lnSpc>
              <a:spcBef>
                <a:spcPts val="0"/>
              </a:spcBef>
              <a:spcAft>
                <a:spcPts val="0"/>
              </a:spcAft>
              <a:buSzPts val="1400"/>
              <a:buNone/>
              <a:defRPr sz="1600"/>
            </a:lvl5pPr>
            <a:lvl6pPr lvl="5" rtl="0" algn="l">
              <a:lnSpc>
                <a:spcPct val="100000"/>
              </a:lnSpc>
              <a:spcBef>
                <a:spcPts val="0"/>
              </a:spcBef>
              <a:spcAft>
                <a:spcPts val="0"/>
              </a:spcAft>
              <a:buSzPts val="1400"/>
              <a:buNone/>
              <a:defRPr sz="1600"/>
            </a:lvl6pPr>
            <a:lvl7pPr lvl="6" rtl="0" algn="l">
              <a:lnSpc>
                <a:spcPct val="100000"/>
              </a:lnSpc>
              <a:spcBef>
                <a:spcPts val="0"/>
              </a:spcBef>
              <a:spcAft>
                <a:spcPts val="0"/>
              </a:spcAft>
              <a:buSzPts val="1400"/>
              <a:buNone/>
              <a:defRPr sz="1600"/>
            </a:lvl7pPr>
            <a:lvl8pPr lvl="7" rtl="0" algn="l">
              <a:lnSpc>
                <a:spcPct val="100000"/>
              </a:lnSpc>
              <a:spcBef>
                <a:spcPts val="0"/>
              </a:spcBef>
              <a:spcAft>
                <a:spcPts val="0"/>
              </a:spcAft>
              <a:buSzPts val="1400"/>
              <a:buNone/>
              <a:defRPr sz="1600"/>
            </a:lvl8pPr>
            <a:lvl9pPr lvl="8" rtl="0" algn="l">
              <a:lnSpc>
                <a:spcPct val="100000"/>
              </a:lnSpc>
              <a:spcBef>
                <a:spcPts val="0"/>
              </a:spcBef>
              <a:spcAft>
                <a:spcPts val="0"/>
              </a:spcAft>
              <a:buSzPts val="1400"/>
              <a:buNone/>
              <a:defRPr sz="1600"/>
            </a:lvl9pPr>
          </a:lstStyle>
          <a:p/>
        </p:txBody>
      </p:sp>
      <p:sp>
        <p:nvSpPr>
          <p:cNvPr id="169" name="Google Shape;169;p29"/>
          <p:cNvSpPr/>
          <p:nvPr/>
        </p:nvSpPr>
        <p:spPr>
          <a:xfrm>
            <a:off x="713225" y="867975"/>
            <a:ext cx="7717573" cy="3744871"/>
          </a:xfrm>
          <a:custGeom>
            <a:rect b="b" l="l" r="r" t="t"/>
            <a:pathLst>
              <a:path extrusionOk="0" fill="none" h="114715" w="237336">
                <a:moveTo>
                  <a:pt x="1" y="0"/>
                </a:moveTo>
                <a:lnTo>
                  <a:pt x="1" y="23029"/>
                </a:lnTo>
                <a:lnTo>
                  <a:pt x="237336" y="23029"/>
                </a:lnTo>
                <a:lnTo>
                  <a:pt x="237336" y="114714"/>
                </a:lnTo>
              </a:path>
            </a:pathLst>
          </a:custGeom>
          <a:noFill/>
          <a:ln cap="flat" cmpd="sng" w="38100">
            <a:solidFill>
              <a:schemeClr val="lt1"/>
            </a:solidFill>
            <a:prstDash val="solid"/>
            <a:miter lim="23814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29"/>
          <p:cNvSpPr txBox="1"/>
          <p:nvPr>
            <p:ph idx="3" type="subTitle"/>
          </p:nvPr>
        </p:nvSpPr>
        <p:spPr>
          <a:xfrm>
            <a:off x="3930133" y="2471325"/>
            <a:ext cx="1097400" cy="6330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l">
              <a:lnSpc>
                <a:spcPct val="100000"/>
              </a:lnSpc>
              <a:spcBef>
                <a:spcPts val="0"/>
              </a:spcBef>
              <a:spcAft>
                <a:spcPts val="0"/>
              </a:spcAft>
              <a:buSzPts val="1400"/>
              <a:buNone/>
              <a:defRPr sz="1600"/>
            </a:lvl2pPr>
            <a:lvl3pPr lvl="2" rtl="0" algn="l">
              <a:lnSpc>
                <a:spcPct val="100000"/>
              </a:lnSpc>
              <a:spcBef>
                <a:spcPts val="0"/>
              </a:spcBef>
              <a:spcAft>
                <a:spcPts val="0"/>
              </a:spcAft>
              <a:buSzPts val="1400"/>
              <a:buNone/>
              <a:defRPr sz="1600"/>
            </a:lvl3pPr>
            <a:lvl4pPr lvl="3" rtl="0" algn="l">
              <a:lnSpc>
                <a:spcPct val="100000"/>
              </a:lnSpc>
              <a:spcBef>
                <a:spcPts val="0"/>
              </a:spcBef>
              <a:spcAft>
                <a:spcPts val="0"/>
              </a:spcAft>
              <a:buSzPts val="1400"/>
              <a:buNone/>
              <a:defRPr sz="1600"/>
            </a:lvl4pPr>
            <a:lvl5pPr lvl="4" rtl="0" algn="l">
              <a:lnSpc>
                <a:spcPct val="100000"/>
              </a:lnSpc>
              <a:spcBef>
                <a:spcPts val="0"/>
              </a:spcBef>
              <a:spcAft>
                <a:spcPts val="0"/>
              </a:spcAft>
              <a:buSzPts val="1400"/>
              <a:buNone/>
              <a:defRPr sz="1600"/>
            </a:lvl5pPr>
            <a:lvl6pPr lvl="5" rtl="0" algn="l">
              <a:lnSpc>
                <a:spcPct val="100000"/>
              </a:lnSpc>
              <a:spcBef>
                <a:spcPts val="0"/>
              </a:spcBef>
              <a:spcAft>
                <a:spcPts val="0"/>
              </a:spcAft>
              <a:buSzPts val="1400"/>
              <a:buNone/>
              <a:defRPr sz="1600"/>
            </a:lvl6pPr>
            <a:lvl7pPr lvl="6" rtl="0" algn="l">
              <a:lnSpc>
                <a:spcPct val="100000"/>
              </a:lnSpc>
              <a:spcBef>
                <a:spcPts val="0"/>
              </a:spcBef>
              <a:spcAft>
                <a:spcPts val="0"/>
              </a:spcAft>
              <a:buSzPts val="1400"/>
              <a:buNone/>
              <a:defRPr sz="1600"/>
            </a:lvl7pPr>
            <a:lvl8pPr lvl="7" rtl="0" algn="l">
              <a:lnSpc>
                <a:spcPct val="100000"/>
              </a:lnSpc>
              <a:spcBef>
                <a:spcPts val="0"/>
              </a:spcBef>
              <a:spcAft>
                <a:spcPts val="0"/>
              </a:spcAft>
              <a:buSzPts val="1400"/>
              <a:buNone/>
              <a:defRPr sz="1600"/>
            </a:lvl8pPr>
            <a:lvl9pPr lvl="8" rtl="0" algn="l">
              <a:lnSpc>
                <a:spcPct val="100000"/>
              </a:lnSpc>
              <a:spcBef>
                <a:spcPts val="0"/>
              </a:spcBef>
              <a:spcAft>
                <a:spcPts val="0"/>
              </a:spcAft>
              <a:buSzPts val="1400"/>
              <a:buNone/>
              <a:defRPr sz="1600"/>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2 1 1">
  <p:cSld name="CUSTOM_6_1_1">
    <p:spTree>
      <p:nvGrpSpPr>
        <p:cNvPr id="171" name="Shape 171"/>
        <p:cNvGrpSpPr/>
        <p:nvPr/>
      </p:nvGrpSpPr>
      <p:grpSpPr>
        <a:xfrm>
          <a:off x="0" y="0"/>
          <a:ext cx="0" cy="0"/>
          <a:chOff x="0" y="0"/>
          <a:chExt cx="0" cy="0"/>
        </a:xfrm>
      </p:grpSpPr>
      <p:sp>
        <p:nvSpPr>
          <p:cNvPr id="172" name="Google Shape;172;p30"/>
          <p:cNvSpPr txBox="1"/>
          <p:nvPr>
            <p:ph type="title"/>
          </p:nvPr>
        </p:nvSpPr>
        <p:spPr>
          <a:xfrm>
            <a:off x="967000" y="539500"/>
            <a:ext cx="5009100" cy="1205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600"/>
              <a:buNone/>
              <a:defRPr/>
            </a:lvl1pPr>
            <a:lvl2pPr lvl="1" rtl="0" algn="l">
              <a:lnSpc>
                <a:spcPct val="100000"/>
              </a:lnSpc>
              <a:spcBef>
                <a:spcPts val="0"/>
              </a:spcBef>
              <a:spcAft>
                <a:spcPts val="0"/>
              </a:spcAft>
              <a:buSzPts val="2800"/>
              <a:buNone/>
              <a:defRPr>
                <a:latin typeface="Roboto"/>
                <a:ea typeface="Roboto"/>
                <a:cs typeface="Roboto"/>
                <a:sym typeface="Roboto"/>
              </a:defRPr>
            </a:lvl2pPr>
            <a:lvl3pPr lvl="2" rtl="0" algn="l">
              <a:lnSpc>
                <a:spcPct val="100000"/>
              </a:lnSpc>
              <a:spcBef>
                <a:spcPts val="0"/>
              </a:spcBef>
              <a:spcAft>
                <a:spcPts val="0"/>
              </a:spcAft>
              <a:buSzPts val="2800"/>
              <a:buNone/>
              <a:defRPr>
                <a:latin typeface="Roboto"/>
                <a:ea typeface="Roboto"/>
                <a:cs typeface="Roboto"/>
                <a:sym typeface="Roboto"/>
              </a:defRPr>
            </a:lvl3pPr>
            <a:lvl4pPr lvl="3" rtl="0" algn="l">
              <a:lnSpc>
                <a:spcPct val="100000"/>
              </a:lnSpc>
              <a:spcBef>
                <a:spcPts val="0"/>
              </a:spcBef>
              <a:spcAft>
                <a:spcPts val="0"/>
              </a:spcAft>
              <a:buSzPts val="2800"/>
              <a:buNone/>
              <a:defRPr>
                <a:latin typeface="Roboto"/>
                <a:ea typeface="Roboto"/>
                <a:cs typeface="Roboto"/>
                <a:sym typeface="Roboto"/>
              </a:defRPr>
            </a:lvl4pPr>
            <a:lvl5pPr lvl="4" rtl="0" algn="l">
              <a:lnSpc>
                <a:spcPct val="100000"/>
              </a:lnSpc>
              <a:spcBef>
                <a:spcPts val="0"/>
              </a:spcBef>
              <a:spcAft>
                <a:spcPts val="0"/>
              </a:spcAft>
              <a:buSzPts val="2800"/>
              <a:buNone/>
              <a:defRPr>
                <a:latin typeface="Roboto"/>
                <a:ea typeface="Roboto"/>
                <a:cs typeface="Roboto"/>
                <a:sym typeface="Roboto"/>
              </a:defRPr>
            </a:lvl5pPr>
            <a:lvl6pPr lvl="5" rtl="0" algn="l">
              <a:lnSpc>
                <a:spcPct val="100000"/>
              </a:lnSpc>
              <a:spcBef>
                <a:spcPts val="0"/>
              </a:spcBef>
              <a:spcAft>
                <a:spcPts val="0"/>
              </a:spcAft>
              <a:buSzPts val="2800"/>
              <a:buNone/>
              <a:defRPr>
                <a:latin typeface="Roboto"/>
                <a:ea typeface="Roboto"/>
                <a:cs typeface="Roboto"/>
                <a:sym typeface="Roboto"/>
              </a:defRPr>
            </a:lvl6pPr>
            <a:lvl7pPr lvl="6" rtl="0" algn="l">
              <a:lnSpc>
                <a:spcPct val="100000"/>
              </a:lnSpc>
              <a:spcBef>
                <a:spcPts val="0"/>
              </a:spcBef>
              <a:spcAft>
                <a:spcPts val="0"/>
              </a:spcAft>
              <a:buSzPts val="2800"/>
              <a:buNone/>
              <a:defRPr>
                <a:latin typeface="Roboto"/>
                <a:ea typeface="Roboto"/>
                <a:cs typeface="Roboto"/>
                <a:sym typeface="Roboto"/>
              </a:defRPr>
            </a:lvl7pPr>
            <a:lvl8pPr lvl="7" rtl="0" algn="l">
              <a:lnSpc>
                <a:spcPct val="100000"/>
              </a:lnSpc>
              <a:spcBef>
                <a:spcPts val="0"/>
              </a:spcBef>
              <a:spcAft>
                <a:spcPts val="0"/>
              </a:spcAft>
              <a:buSzPts val="2800"/>
              <a:buNone/>
              <a:defRPr>
                <a:latin typeface="Roboto"/>
                <a:ea typeface="Roboto"/>
                <a:cs typeface="Roboto"/>
                <a:sym typeface="Roboto"/>
              </a:defRPr>
            </a:lvl8pPr>
            <a:lvl9pPr lvl="8" rtl="0" algn="l">
              <a:lnSpc>
                <a:spcPct val="100000"/>
              </a:lnSpc>
              <a:spcBef>
                <a:spcPts val="0"/>
              </a:spcBef>
              <a:spcAft>
                <a:spcPts val="0"/>
              </a:spcAft>
              <a:buSzPts val="2800"/>
              <a:buNone/>
              <a:defRPr>
                <a:latin typeface="Roboto"/>
                <a:ea typeface="Roboto"/>
                <a:cs typeface="Roboto"/>
                <a:sym typeface="Roboto"/>
              </a:defRPr>
            </a:lvl9pPr>
          </a:lstStyle>
          <a:p/>
        </p:txBody>
      </p:sp>
      <p:sp>
        <p:nvSpPr>
          <p:cNvPr id="173" name="Google Shape;173;p30"/>
          <p:cNvSpPr/>
          <p:nvPr/>
        </p:nvSpPr>
        <p:spPr>
          <a:xfrm>
            <a:off x="713225" y="867975"/>
            <a:ext cx="7717573" cy="3744871"/>
          </a:xfrm>
          <a:custGeom>
            <a:rect b="b" l="l" r="r" t="t"/>
            <a:pathLst>
              <a:path extrusionOk="0" fill="none" h="114715" w="237336">
                <a:moveTo>
                  <a:pt x="1" y="0"/>
                </a:moveTo>
                <a:lnTo>
                  <a:pt x="1" y="23029"/>
                </a:lnTo>
                <a:lnTo>
                  <a:pt x="237336" y="23029"/>
                </a:lnTo>
                <a:lnTo>
                  <a:pt x="237336" y="114714"/>
                </a:lnTo>
              </a:path>
            </a:pathLst>
          </a:custGeom>
          <a:noFill/>
          <a:ln cap="flat" cmpd="sng" w="38100">
            <a:solidFill>
              <a:schemeClr val="lt1"/>
            </a:solidFill>
            <a:prstDash val="solid"/>
            <a:miter lim="23814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rgbClr val="00517C"/>
        </a:solidFill>
      </p:bgPr>
    </p:bg>
    <p:spTree>
      <p:nvGrpSpPr>
        <p:cNvPr id="17" name="Shape 17"/>
        <p:cNvGrpSpPr/>
        <p:nvPr/>
      </p:nvGrpSpPr>
      <p:grpSpPr>
        <a:xfrm>
          <a:off x="0" y="0"/>
          <a:ext cx="0" cy="0"/>
          <a:chOff x="0" y="0"/>
          <a:chExt cx="0" cy="0"/>
        </a:xfrm>
      </p:grpSpPr>
      <p:sp>
        <p:nvSpPr>
          <p:cNvPr id="18" name="Google Shape;18;p4"/>
          <p:cNvSpPr txBox="1"/>
          <p:nvPr>
            <p:ph type="title"/>
          </p:nvPr>
        </p:nvSpPr>
        <p:spPr>
          <a:xfrm>
            <a:off x="720000" y="539500"/>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9" name="Google Shape;19;p4"/>
          <p:cNvSpPr txBox="1"/>
          <p:nvPr>
            <p:ph idx="1" type="body"/>
          </p:nvPr>
        </p:nvSpPr>
        <p:spPr>
          <a:xfrm>
            <a:off x="708925" y="1028700"/>
            <a:ext cx="7704000" cy="3579900"/>
          </a:xfrm>
          <a:prstGeom prst="rect">
            <a:avLst/>
          </a:prstGeom>
          <a:noFill/>
          <a:ln>
            <a:noFill/>
          </a:ln>
        </p:spPr>
        <p:txBody>
          <a:bodyPr anchorCtr="0" anchor="t" bIns="91425" lIns="91425" spcFirstLastPara="1" rIns="91425" wrap="square" tIns="91425">
            <a:noAutofit/>
          </a:bodyPr>
          <a:lstStyle>
            <a:lvl1pPr indent="-292100" lvl="0" marL="457200" algn="l">
              <a:lnSpc>
                <a:spcPct val="90000"/>
              </a:lnSpc>
              <a:spcBef>
                <a:spcPts val="300"/>
              </a:spcBef>
              <a:spcAft>
                <a:spcPts val="0"/>
              </a:spcAft>
              <a:buSzPts val="1000"/>
              <a:buChar char="●"/>
              <a:defRPr sz="1200"/>
            </a:lvl1pPr>
            <a:lvl2pPr indent="-317500" lvl="1" marL="914400" algn="l">
              <a:lnSpc>
                <a:spcPct val="115000"/>
              </a:lnSpc>
              <a:spcBef>
                <a:spcPts val="0"/>
              </a:spcBef>
              <a:spcAft>
                <a:spcPts val="0"/>
              </a:spcAft>
              <a:buClr>
                <a:srgbClr val="20293B"/>
              </a:buClr>
              <a:buSzPts val="1400"/>
              <a:buFont typeface="Arial"/>
              <a:buChar char="○"/>
              <a:defRPr/>
            </a:lvl2pPr>
            <a:lvl3pPr indent="-317500" lvl="2" marL="1371600" algn="l">
              <a:lnSpc>
                <a:spcPct val="115000"/>
              </a:lnSpc>
              <a:spcBef>
                <a:spcPts val="1600"/>
              </a:spcBef>
              <a:spcAft>
                <a:spcPts val="0"/>
              </a:spcAft>
              <a:buClr>
                <a:srgbClr val="20293B"/>
              </a:buClr>
              <a:buSzPts val="1400"/>
              <a:buFont typeface="Arial"/>
              <a:buChar char="■"/>
              <a:defRPr/>
            </a:lvl3pPr>
            <a:lvl4pPr indent="-317500" lvl="3" marL="1828800" algn="l">
              <a:lnSpc>
                <a:spcPct val="115000"/>
              </a:lnSpc>
              <a:spcBef>
                <a:spcPts val="1600"/>
              </a:spcBef>
              <a:spcAft>
                <a:spcPts val="0"/>
              </a:spcAft>
              <a:buClr>
                <a:srgbClr val="20293B"/>
              </a:buClr>
              <a:buSzPts val="1400"/>
              <a:buFont typeface="Arial"/>
              <a:buChar char="●"/>
              <a:defRPr/>
            </a:lvl4pPr>
            <a:lvl5pPr indent="-317500" lvl="4" marL="2286000" algn="l">
              <a:lnSpc>
                <a:spcPct val="115000"/>
              </a:lnSpc>
              <a:spcBef>
                <a:spcPts val="1600"/>
              </a:spcBef>
              <a:spcAft>
                <a:spcPts val="0"/>
              </a:spcAft>
              <a:buClr>
                <a:srgbClr val="20293B"/>
              </a:buClr>
              <a:buSzPts val="1400"/>
              <a:buFont typeface="Arial"/>
              <a:buChar char="○"/>
              <a:defRPr/>
            </a:lvl5pPr>
            <a:lvl6pPr indent="-317500" lvl="5" marL="2743200" algn="l">
              <a:lnSpc>
                <a:spcPct val="115000"/>
              </a:lnSpc>
              <a:spcBef>
                <a:spcPts val="1600"/>
              </a:spcBef>
              <a:spcAft>
                <a:spcPts val="0"/>
              </a:spcAft>
              <a:buClr>
                <a:srgbClr val="20293B"/>
              </a:buClr>
              <a:buSzPts val="1400"/>
              <a:buFont typeface="Arial"/>
              <a:buChar char="■"/>
              <a:defRPr/>
            </a:lvl6pPr>
            <a:lvl7pPr indent="-317500" lvl="6" marL="3200400" algn="l">
              <a:lnSpc>
                <a:spcPct val="115000"/>
              </a:lnSpc>
              <a:spcBef>
                <a:spcPts val="1600"/>
              </a:spcBef>
              <a:spcAft>
                <a:spcPts val="0"/>
              </a:spcAft>
              <a:buClr>
                <a:srgbClr val="20293B"/>
              </a:buClr>
              <a:buSzPts val="1400"/>
              <a:buFont typeface="Arial"/>
              <a:buChar char="●"/>
              <a:defRPr/>
            </a:lvl7pPr>
            <a:lvl8pPr indent="-317500" lvl="7" marL="3657600" algn="l">
              <a:lnSpc>
                <a:spcPct val="115000"/>
              </a:lnSpc>
              <a:spcBef>
                <a:spcPts val="1600"/>
              </a:spcBef>
              <a:spcAft>
                <a:spcPts val="0"/>
              </a:spcAft>
              <a:buClr>
                <a:srgbClr val="20293B"/>
              </a:buClr>
              <a:buSzPts val="1400"/>
              <a:buFont typeface="Arial"/>
              <a:buChar char="○"/>
              <a:defRPr/>
            </a:lvl8pPr>
            <a:lvl9pPr indent="-317500" lvl="8" marL="4114800" algn="l">
              <a:lnSpc>
                <a:spcPct val="115000"/>
              </a:lnSpc>
              <a:spcBef>
                <a:spcPts val="1600"/>
              </a:spcBef>
              <a:spcAft>
                <a:spcPts val="1600"/>
              </a:spcAft>
              <a:buClr>
                <a:srgbClr val="20293B"/>
              </a:buClr>
              <a:buSzPts val="1400"/>
              <a:buFont typeface="Arial"/>
              <a:buChar char="■"/>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x columns">
  <p:cSld name="CUSTOM_7">
    <p:bg>
      <p:bgPr>
        <a:solidFill>
          <a:srgbClr val="00517C"/>
        </a:solidFill>
      </p:bgPr>
    </p:bg>
    <p:spTree>
      <p:nvGrpSpPr>
        <p:cNvPr id="174" name="Shape 174"/>
        <p:cNvGrpSpPr/>
        <p:nvPr/>
      </p:nvGrpSpPr>
      <p:grpSpPr>
        <a:xfrm>
          <a:off x="0" y="0"/>
          <a:ext cx="0" cy="0"/>
          <a:chOff x="0" y="0"/>
          <a:chExt cx="0" cy="0"/>
        </a:xfrm>
      </p:grpSpPr>
      <p:sp>
        <p:nvSpPr>
          <p:cNvPr id="175" name="Google Shape;175;p31"/>
          <p:cNvSpPr txBox="1"/>
          <p:nvPr>
            <p:ph idx="1" type="subTitle"/>
          </p:nvPr>
        </p:nvSpPr>
        <p:spPr>
          <a:xfrm>
            <a:off x="967000" y="2311850"/>
            <a:ext cx="1835100" cy="719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p:txBody>
      </p:sp>
      <p:sp>
        <p:nvSpPr>
          <p:cNvPr id="176" name="Google Shape;176;p31"/>
          <p:cNvSpPr txBox="1"/>
          <p:nvPr>
            <p:ph type="title"/>
          </p:nvPr>
        </p:nvSpPr>
        <p:spPr>
          <a:xfrm>
            <a:off x="967000" y="539500"/>
            <a:ext cx="4984500" cy="939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7" name="Google Shape;177;p31"/>
          <p:cNvSpPr txBox="1"/>
          <p:nvPr>
            <p:ph idx="2" type="subTitle"/>
          </p:nvPr>
        </p:nvSpPr>
        <p:spPr>
          <a:xfrm>
            <a:off x="967000" y="2003525"/>
            <a:ext cx="1835100" cy="349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2"/>
              </a:buClr>
              <a:buSzPts val="2000"/>
              <a:buNone/>
              <a:defRPr sz="2000">
                <a:solidFill>
                  <a:schemeClr val="dk2"/>
                </a:solidFill>
              </a:defRPr>
            </a:lvl1pPr>
            <a:lvl2pPr lvl="1" algn="l">
              <a:lnSpc>
                <a:spcPct val="115000"/>
              </a:lnSpc>
              <a:spcBef>
                <a:spcPts val="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
        <p:nvSpPr>
          <p:cNvPr id="178" name="Google Shape;178;p31"/>
          <p:cNvSpPr txBox="1"/>
          <p:nvPr>
            <p:ph idx="3" type="subTitle"/>
          </p:nvPr>
        </p:nvSpPr>
        <p:spPr>
          <a:xfrm>
            <a:off x="3654450" y="2311825"/>
            <a:ext cx="1835100" cy="719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179" name="Google Shape;179;p31"/>
          <p:cNvSpPr txBox="1"/>
          <p:nvPr>
            <p:ph idx="4" type="subTitle"/>
          </p:nvPr>
        </p:nvSpPr>
        <p:spPr>
          <a:xfrm>
            <a:off x="3654450" y="2003525"/>
            <a:ext cx="1835100" cy="349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2"/>
              </a:buClr>
              <a:buSzPts val="2000"/>
              <a:buNone/>
              <a:defRPr sz="2000">
                <a:solidFill>
                  <a:schemeClr val="dk2"/>
                </a:solidFill>
              </a:defRPr>
            </a:lvl1pPr>
            <a:lvl2pPr lvl="1" algn="l">
              <a:lnSpc>
                <a:spcPct val="115000"/>
              </a:lnSpc>
              <a:spcBef>
                <a:spcPts val="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
        <p:nvSpPr>
          <p:cNvPr id="180" name="Google Shape;180;p31"/>
          <p:cNvSpPr txBox="1"/>
          <p:nvPr>
            <p:ph idx="5" type="subTitle"/>
          </p:nvPr>
        </p:nvSpPr>
        <p:spPr>
          <a:xfrm>
            <a:off x="6341900" y="2311850"/>
            <a:ext cx="1835100" cy="719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181" name="Google Shape;181;p31"/>
          <p:cNvSpPr txBox="1"/>
          <p:nvPr>
            <p:ph idx="6" type="subTitle"/>
          </p:nvPr>
        </p:nvSpPr>
        <p:spPr>
          <a:xfrm>
            <a:off x="6341900" y="2003525"/>
            <a:ext cx="1835100" cy="349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2"/>
              </a:buClr>
              <a:buSzPts val="2000"/>
              <a:buNone/>
              <a:defRPr sz="2000">
                <a:solidFill>
                  <a:schemeClr val="dk2"/>
                </a:solidFill>
              </a:defRPr>
            </a:lvl1pPr>
            <a:lvl2pPr lvl="1" algn="l">
              <a:lnSpc>
                <a:spcPct val="115000"/>
              </a:lnSpc>
              <a:spcBef>
                <a:spcPts val="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
        <p:nvSpPr>
          <p:cNvPr id="182" name="Google Shape;182;p31"/>
          <p:cNvSpPr txBox="1"/>
          <p:nvPr>
            <p:ph idx="7" type="subTitle"/>
          </p:nvPr>
        </p:nvSpPr>
        <p:spPr>
          <a:xfrm>
            <a:off x="967000" y="3641150"/>
            <a:ext cx="1835100" cy="719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183" name="Google Shape;183;p31"/>
          <p:cNvSpPr txBox="1"/>
          <p:nvPr>
            <p:ph idx="8" type="subTitle"/>
          </p:nvPr>
        </p:nvSpPr>
        <p:spPr>
          <a:xfrm>
            <a:off x="967000" y="3332825"/>
            <a:ext cx="1835100" cy="349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2"/>
              </a:buClr>
              <a:buSzPts val="2000"/>
              <a:buNone/>
              <a:defRPr sz="2000">
                <a:solidFill>
                  <a:schemeClr val="dk2"/>
                </a:solidFill>
              </a:defRPr>
            </a:lvl1pPr>
            <a:lvl2pPr lvl="1" algn="l">
              <a:lnSpc>
                <a:spcPct val="115000"/>
              </a:lnSpc>
              <a:spcBef>
                <a:spcPts val="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
        <p:nvSpPr>
          <p:cNvPr id="184" name="Google Shape;184;p31"/>
          <p:cNvSpPr txBox="1"/>
          <p:nvPr>
            <p:ph idx="9" type="subTitle"/>
          </p:nvPr>
        </p:nvSpPr>
        <p:spPr>
          <a:xfrm>
            <a:off x="3654450" y="3641125"/>
            <a:ext cx="1835100" cy="719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185" name="Google Shape;185;p31"/>
          <p:cNvSpPr txBox="1"/>
          <p:nvPr>
            <p:ph idx="13" type="subTitle"/>
          </p:nvPr>
        </p:nvSpPr>
        <p:spPr>
          <a:xfrm>
            <a:off x="3654450" y="3332825"/>
            <a:ext cx="1835100" cy="349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2"/>
              </a:buClr>
              <a:buSzPts val="2000"/>
              <a:buNone/>
              <a:defRPr sz="2000">
                <a:solidFill>
                  <a:schemeClr val="dk2"/>
                </a:solidFill>
              </a:defRPr>
            </a:lvl1pPr>
            <a:lvl2pPr lvl="1" algn="l">
              <a:lnSpc>
                <a:spcPct val="115000"/>
              </a:lnSpc>
              <a:spcBef>
                <a:spcPts val="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
        <p:nvSpPr>
          <p:cNvPr id="186" name="Google Shape;186;p31"/>
          <p:cNvSpPr txBox="1"/>
          <p:nvPr>
            <p:ph idx="14" type="subTitle"/>
          </p:nvPr>
        </p:nvSpPr>
        <p:spPr>
          <a:xfrm>
            <a:off x="6341900" y="3641150"/>
            <a:ext cx="1835100" cy="719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187" name="Google Shape;187;p31"/>
          <p:cNvSpPr txBox="1"/>
          <p:nvPr>
            <p:ph idx="15" type="subTitle"/>
          </p:nvPr>
        </p:nvSpPr>
        <p:spPr>
          <a:xfrm>
            <a:off x="6341900" y="3332825"/>
            <a:ext cx="1835100" cy="349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2"/>
              </a:buClr>
              <a:buSzPts val="2000"/>
              <a:buNone/>
              <a:defRPr sz="2000">
                <a:solidFill>
                  <a:schemeClr val="dk2"/>
                </a:solidFill>
              </a:defRPr>
            </a:lvl1pPr>
            <a:lvl2pPr lvl="1" algn="l">
              <a:lnSpc>
                <a:spcPct val="115000"/>
              </a:lnSpc>
              <a:spcBef>
                <a:spcPts val="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
        <p:nvSpPr>
          <p:cNvPr id="188" name="Google Shape;188;p31"/>
          <p:cNvSpPr/>
          <p:nvPr/>
        </p:nvSpPr>
        <p:spPr>
          <a:xfrm flipH="1" rot="10800000">
            <a:off x="713225" y="1650273"/>
            <a:ext cx="7730718" cy="2958302"/>
          </a:xfrm>
          <a:custGeom>
            <a:rect b="b" l="l" r="r" t="t"/>
            <a:pathLst>
              <a:path extrusionOk="0" fill="none" h="68658" w="151605">
                <a:moveTo>
                  <a:pt x="1" y="40866"/>
                </a:moveTo>
                <a:lnTo>
                  <a:pt x="1" y="1"/>
                </a:lnTo>
                <a:lnTo>
                  <a:pt x="151604" y="1"/>
                </a:lnTo>
                <a:lnTo>
                  <a:pt x="151604" y="68658"/>
                </a:lnTo>
                <a:lnTo>
                  <a:pt x="50011" y="68658"/>
                </a:lnTo>
              </a:path>
            </a:pathLst>
          </a:custGeom>
          <a:solidFill>
            <a:schemeClr val="lt1"/>
          </a:solidFill>
          <a:ln cap="flat" cmpd="sng" w="38100">
            <a:solidFill>
              <a:schemeClr val="lt1"/>
            </a:solidFill>
            <a:prstDash val="solid"/>
            <a:miter lim="23814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9_1">
    <p:spTree>
      <p:nvGrpSpPr>
        <p:cNvPr id="189" name="Shape 189"/>
        <p:cNvGrpSpPr/>
        <p:nvPr/>
      </p:nvGrpSpPr>
      <p:grpSpPr>
        <a:xfrm>
          <a:off x="0" y="0"/>
          <a:ext cx="0" cy="0"/>
          <a:chOff x="0" y="0"/>
          <a:chExt cx="0" cy="0"/>
        </a:xfrm>
      </p:grpSpPr>
      <p:sp>
        <p:nvSpPr>
          <p:cNvPr id="190" name="Google Shape;190;p32"/>
          <p:cNvSpPr txBox="1"/>
          <p:nvPr>
            <p:ph type="title"/>
          </p:nvPr>
        </p:nvSpPr>
        <p:spPr>
          <a:xfrm>
            <a:off x="4707722" y="539500"/>
            <a:ext cx="3504900" cy="891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800"/>
              <a:buNone/>
              <a:defRPr>
                <a:latin typeface="Roboto"/>
                <a:ea typeface="Roboto"/>
                <a:cs typeface="Roboto"/>
                <a:sym typeface="Roboto"/>
              </a:defRPr>
            </a:lvl2pPr>
            <a:lvl3pPr lvl="2" algn="l">
              <a:lnSpc>
                <a:spcPct val="100000"/>
              </a:lnSpc>
              <a:spcBef>
                <a:spcPts val="0"/>
              </a:spcBef>
              <a:spcAft>
                <a:spcPts val="0"/>
              </a:spcAft>
              <a:buSzPts val="2800"/>
              <a:buNone/>
              <a:defRPr>
                <a:latin typeface="Roboto"/>
                <a:ea typeface="Roboto"/>
                <a:cs typeface="Roboto"/>
                <a:sym typeface="Roboto"/>
              </a:defRPr>
            </a:lvl3pPr>
            <a:lvl4pPr lvl="3" algn="l">
              <a:lnSpc>
                <a:spcPct val="100000"/>
              </a:lnSpc>
              <a:spcBef>
                <a:spcPts val="0"/>
              </a:spcBef>
              <a:spcAft>
                <a:spcPts val="0"/>
              </a:spcAft>
              <a:buSzPts val="2800"/>
              <a:buNone/>
              <a:defRPr>
                <a:latin typeface="Roboto"/>
                <a:ea typeface="Roboto"/>
                <a:cs typeface="Roboto"/>
                <a:sym typeface="Roboto"/>
              </a:defRPr>
            </a:lvl4pPr>
            <a:lvl5pPr lvl="4" algn="l">
              <a:lnSpc>
                <a:spcPct val="100000"/>
              </a:lnSpc>
              <a:spcBef>
                <a:spcPts val="0"/>
              </a:spcBef>
              <a:spcAft>
                <a:spcPts val="0"/>
              </a:spcAft>
              <a:buSzPts val="2800"/>
              <a:buNone/>
              <a:defRPr>
                <a:latin typeface="Roboto"/>
                <a:ea typeface="Roboto"/>
                <a:cs typeface="Roboto"/>
                <a:sym typeface="Roboto"/>
              </a:defRPr>
            </a:lvl5pPr>
            <a:lvl6pPr lvl="5" algn="l">
              <a:lnSpc>
                <a:spcPct val="100000"/>
              </a:lnSpc>
              <a:spcBef>
                <a:spcPts val="0"/>
              </a:spcBef>
              <a:spcAft>
                <a:spcPts val="0"/>
              </a:spcAft>
              <a:buSzPts val="2800"/>
              <a:buNone/>
              <a:defRPr>
                <a:latin typeface="Roboto"/>
                <a:ea typeface="Roboto"/>
                <a:cs typeface="Roboto"/>
                <a:sym typeface="Roboto"/>
              </a:defRPr>
            </a:lvl6pPr>
            <a:lvl7pPr lvl="6" algn="l">
              <a:lnSpc>
                <a:spcPct val="100000"/>
              </a:lnSpc>
              <a:spcBef>
                <a:spcPts val="0"/>
              </a:spcBef>
              <a:spcAft>
                <a:spcPts val="0"/>
              </a:spcAft>
              <a:buSzPts val="2800"/>
              <a:buNone/>
              <a:defRPr>
                <a:latin typeface="Roboto"/>
                <a:ea typeface="Roboto"/>
                <a:cs typeface="Roboto"/>
                <a:sym typeface="Roboto"/>
              </a:defRPr>
            </a:lvl7pPr>
            <a:lvl8pPr lvl="7" algn="l">
              <a:lnSpc>
                <a:spcPct val="100000"/>
              </a:lnSpc>
              <a:spcBef>
                <a:spcPts val="0"/>
              </a:spcBef>
              <a:spcAft>
                <a:spcPts val="0"/>
              </a:spcAft>
              <a:buSzPts val="2800"/>
              <a:buNone/>
              <a:defRPr>
                <a:latin typeface="Roboto"/>
                <a:ea typeface="Roboto"/>
                <a:cs typeface="Roboto"/>
                <a:sym typeface="Roboto"/>
              </a:defRPr>
            </a:lvl8pPr>
            <a:lvl9pPr lvl="8" algn="l">
              <a:lnSpc>
                <a:spcPct val="100000"/>
              </a:lnSpc>
              <a:spcBef>
                <a:spcPts val="0"/>
              </a:spcBef>
              <a:spcAft>
                <a:spcPts val="0"/>
              </a:spcAft>
              <a:buSzPts val="2800"/>
              <a:buNone/>
              <a:defRPr>
                <a:latin typeface="Roboto"/>
                <a:ea typeface="Roboto"/>
                <a:cs typeface="Roboto"/>
                <a:sym typeface="Roboto"/>
              </a:defRPr>
            </a:lvl9pPr>
          </a:lstStyle>
          <a:p/>
        </p:txBody>
      </p:sp>
      <p:cxnSp>
        <p:nvCxnSpPr>
          <p:cNvPr id="191" name="Google Shape;191;p32"/>
          <p:cNvCxnSpPr/>
          <p:nvPr/>
        </p:nvCxnSpPr>
        <p:spPr>
          <a:xfrm flipH="1" rot="-5400000">
            <a:off x="4476050" y="656400"/>
            <a:ext cx="4085400" cy="3864000"/>
          </a:xfrm>
          <a:prstGeom prst="bentConnector3">
            <a:avLst>
              <a:gd fmla="val 26714" name="adj1"/>
            </a:avLst>
          </a:prstGeom>
          <a:noFill/>
          <a:ln cap="flat" cmpd="sng" w="38100">
            <a:solidFill>
              <a:schemeClr val="lt1"/>
            </a:solidFill>
            <a:prstDash val="solid"/>
            <a:round/>
            <a:headEnd len="sm" w="sm" type="none"/>
            <a:tailEnd len="sm" w="sm" type="none"/>
          </a:ln>
        </p:spPr>
      </p:cxn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5">
  <p:cSld name="CUSTOM_17">
    <p:spTree>
      <p:nvGrpSpPr>
        <p:cNvPr id="192" name="Shape 192"/>
        <p:cNvGrpSpPr/>
        <p:nvPr/>
      </p:nvGrpSpPr>
      <p:grpSpPr>
        <a:xfrm>
          <a:off x="0" y="0"/>
          <a:ext cx="0" cy="0"/>
          <a:chOff x="0" y="0"/>
          <a:chExt cx="0" cy="0"/>
        </a:xfrm>
      </p:grpSpPr>
      <p:sp>
        <p:nvSpPr>
          <p:cNvPr id="193" name="Google Shape;193;p33"/>
          <p:cNvSpPr txBox="1"/>
          <p:nvPr>
            <p:ph type="title"/>
          </p:nvPr>
        </p:nvSpPr>
        <p:spPr>
          <a:xfrm>
            <a:off x="4707722" y="539500"/>
            <a:ext cx="3504900" cy="891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800"/>
              <a:buNone/>
              <a:defRPr>
                <a:latin typeface="Roboto"/>
                <a:ea typeface="Roboto"/>
                <a:cs typeface="Roboto"/>
                <a:sym typeface="Roboto"/>
              </a:defRPr>
            </a:lvl2pPr>
            <a:lvl3pPr lvl="2" algn="l">
              <a:lnSpc>
                <a:spcPct val="100000"/>
              </a:lnSpc>
              <a:spcBef>
                <a:spcPts val="0"/>
              </a:spcBef>
              <a:spcAft>
                <a:spcPts val="0"/>
              </a:spcAft>
              <a:buSzPts val="2800"/>
              <a:buNone/>
              <a:defRPr>
                <a:latin typeface="Roboto"/>
                <a:ea typeface="Roboto"/>
                <a:cs typeface="Roboto"/>
                <a:sym typeface="Roboto"/>
              </a:defRPr>
            </a:lvl3pPr>
            <a:lvl4pPr lvl="3" algn="l">
              <a:lnSpc>
                <a:spcPct val="100000"/>
              </a:lnSpc>
              <a:spcBef>
                <a:spcPts val="0"/>
              </a:spcBef>
              <a:spcAft>
                <a:spcPts val="0"/>
              </a:spcAft>
              <a:buSzPts val="2800"/>
              <a:buNone/>
              <a:defRPr>
                <a:latin typeface="Roboto"/>
                <a:ea typeface="Roboto"/>
                <a:cs typeface="Roboto"/>
                <a:sym typeface="Roboto"/>
              </a:defRPr>
            </a:lvl4pPr>
            <a:lvl5pPr lvl="4" algn="l">
              <a:lnSpc>
                <a:spcPct val="100000"/>
              </a:lnSpc>
              <a:spcBef>
                <a:spcPts val="0"/>
              </a:spcBef>
              <a:spcAft>
                <a:spcPts val="0"/>
              </a:spcAft>
              <a:buSzPts val="2800"/>
              <a:buNone/>
              <a:defRPr>
                <a:latin typeface="Roboto"/>
                <a:ea typeface="Roboto"/>
                <a:cs typeface="Roboto"/>
                <a:sym typeface="Roboto"/>
              </a:defRPr>
            </a:lvl5pPr>
            <a:lvl6pPr lvl="5" algn="l">
              <a:lnSpc>
                <a:spcPct val="100000"/>
              </a:lnSpc>
              <a:spcBef>
                <a:spcPts val="0"/>
              </a:spcBef>
              <a:spcAft>
                <a:spcPts val="0"/>
              </a:spcAft>
              <a:buSzPts val="2800"/>
              <a:buNone/>
              <a:defRPr>
                <a:latin typeface="Roboto"/>
                <a:ea typeface="Roboto"/>
                <a:cs typeface="Roboto"/>
                <a:sym typeface="Roboto"/>
              </a:defRPr>
            </a:lvl6pPr>
            <a:lvl7pPr lvl="6" algn="l">
              <a:lnSpc>
                <a:spcPct val="100000"/>
              </a:lnSpc>
              <a:spcBef>
                <a:spcPts val="0"/>
              </a:spcBef>
              <a:spcAft>
                <a:spcPts val="0"/>
              </a:spcAft>
              <a:buSzPts val="2800"/>
              <a:buNone/>
              <a:defRPr>
                <a:latin typeface="Roboto"/>
                <a:ea typeface="Roboto"/>
                <a:cs typeface="Roboto"/>
                <a:sym typeface="Roboto"/>
              </a:defRPr>
            </a:lvl7pPr>
            <a:lvl8pPr lvl="7" algn="l">
              <a:lnSpc>
                <a:spcPct val="100000"/>
              </a:lnSpc>
              <a:spcBef>
                <a:spcPts val="0"/>
              </a:spcBef>
              <a:spcAft>
                <a:spcPts val="0"/>
              </a:spcAft>
              <a:buSzPts val="2800"/>
              <a:buNone/>
              <a:defRPr>
                <a:latin typeface="Roboto"/>
                <a:ea typeface="Roboto"/>
                <a:cs typeface="Roboto"/>
                <a:sym typeface="Roboto"/>
              </a:defRPr>
            </a:lvl8pPr>
            <a:lvl9pPr lvl="8" algn="l">
              <a:lnSpc>
                <a:spcPct val="100000"/>
              </a:lnSpc>
              <a:spcBef>
                <a:spcPts val="0"/>
              </a:spcBef>
              <a:spcAft>
                <a:spcPts val="0"/>
              </a:spcAft>
              <a:buSzPts val="2800"/>
              <a:buNone/>
              <a:defRPr>
                <a:latin typeface="Roboto"/>
                <a:ea typeface="Roboto"/>
                <a:cs typeface="Roboto"/>
                <a:sym typeface="Roboto"/>
              </a:defRPr>
            </a:lvl9pPr>
          </a:lstStyle>
          <a:p/>
        </p:txBody>
      </p:sp>
      <p:sp>
        <p:nvSpPr>
          <p:cNvPr id="194" name="Google Shape;194;p33"/>
          <p:cNvSpPr/>
          <p:nvPr/>
        </p:nvSpPr>
        <p:spPr>
          <a:xfrm rot="-5400000">
            <a:off x="5157045" y="1320527"/>
            <a:ext cx="2968929" cy="3631418"/>
          </a:xfrm>
          <a:custGeom>
            <a:rect b="b" l="l" r="r" t="t"/>
            <a:pathLst>
              <a:path extrusionOk="0" fill="none" h="140101" w="163916">
                <a:moveTo>
                  <a:pt x="0" y="1"/>
                </a:moveTo>
                <a:lnTo>
                  <a:pt x="0" y="140101"/>
                </a:lnTo>
                <a:lnTo>
                  <a:pt x="163915" y="140101"/>
                </a:lnTo>
                <a:lnTo>
                  <a:pt x="163915" y="33341"/>
                </a:lnTo>
              </a:path>
            </a:pathLst>
          </a:custGeom>
          <a:noFill/>
          <a:ln cap="flat" cmpd="sng" w="39900">
            <a:solidFill>
              <a:schemeClr val="lt1"/>
            </a:solidFill>
            <a:prstDash val="solid"/>
            <a:miter lim="23814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16">
    <p:spTree>
      <p:nvGrpSpPr>
        <p:cNvPr id="195" name="Shape 195"/>
        <p:cNvGrpSpPr/>
        <p:nvPr/>
      </p:nvGrpSpPr>
      <p:grpSpPr>
        <a:xfrm>
          <a:off x="0" y="0"/>
          <a:ext cx="0" cy="0"/>
          <a:chOff x="0" y="0"/>
          <a:chExt cx="0" cy="0"/>
        </a:xfrm>
      </p:grpSpPr>
      <p:sp>
        <p:nvSpPr>
          <p:cNvPr id="196" name="Google Shape;196;p34"/>
          <p:cNvSpPr txBox="1"/>
          <p:nvPr>
            <p:ph type="title"/>
          </p:nvPr>
        </p:nvSpPr>
        <p:spPr>
          <a:xfrm>
            <a:off x="4707722" y="539500"/>
            <a:ext cx="3504900" cy="891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800"/>
              <a:buNone/>
              <a:defRPr>
                <a:latin typeface="Roboto"/>
                <a:ea typeface="Roboto"/>
                <a:cs typeface="Roboto"/>
                <a:sym typeface="Roboto"/>
              </a:defRPr>
            </a:lvl2pPr>
            <a:lvl3pPr lvl="2" algn="l">
              <a:lnSpc>
                <a:spcPct val="100000"/>
              </a:lnSpc>
              <a:spcBef>
                <a:spcPts val="0"/>
              </a:spcBef>
              <a:spcAft>
                <a:spcPts val="0"/>
              </a:spcAft>
              <a:buSzPts val="2800"/>
              <a:buNone/>
              <a:defRPr>
                <a:latin typeface="Roboto"/>
                <a:ea typeface="Roboto"/>
                <a:cs typeface="Roboto"/>
                <a:sym typeface="Roboto"/>
              </a:defRPr>
            </a:lvl3pPr>
            <a:lvl4pPr lvl="3" algn="l">
              <a:lnSpc>
                <a:spcPct val="100000"/>
              </a:lnSpc>
              <a:spcBef>
                <a:spcPts val="0"/>
              </a:spcBef>
              <a:spcAft>
                <a:spcPts val="0"/>
              </a:spcAft>
              <a:buSzPts val="2800"/>
              <a:buNone/>
              <a:defRPr>
                <a:latin typeface="Roboto"/>
                <a:ea typeface="Roboto"/>
                <a:cs typeface="Roboto"/>
                <a:sym typeface="Roboto"/>
              </a:defRPr>
            </a:lvl4pPr>
            <a:lvl5pPr lvl="4" algn="l">
              <a:lnSpc>
                <a:spcPct val="100000"/>
              </a:lnSpc>
              <a:spcBef>
                <a:spcPts val="0"/>
              </a:spcBef>
              <a:spcAft>
                <a:spcPts val="0"/>
              </a:spcAft>
              <a:buSzPts val="2800"/>
              <a:buNone/>
              <a:defRPr>
                <a:latin typeface="Roboto"/>
                <a:ea typeface="Roboto"/>
                <a:cs typeface="Roboto"/>
                <a:sym typeface="Roboto"/>
              </a:defRPr>
            </a:lvl5pPr>
            <a:lvl6pPr lvl="5" algn="l">
              <a:lnSpc>
                <a:spcPct val="100000"/>
              </a:lnSpc>
              <a:spcBef>
                <a:spcPts val="0"/>
              </a:spcBef>
              <a:spcAft>
                <a:spcPts val="0"/>
              </a:spcAft>
              <a:buSzPts val="2800"/>
              <a:buNone/>
              <a:defRPr>
                <a:latin typeface="Roboto"/>
                <a:ea typeface="Roboto"/>
                <a:cs typeface="Roboto"/>
                <a:sym typeface="Roboto"/>
              </a:defRPr>
            </a:lvl6pPr>
            <a:lvl7pPr lvl="6" algn="l">
              <a:lnSpc>
                <a:spcPct val="100000"/>
              </a:lnSpc>
              <a:spcBef>
                <a:spcPts val="0"/>
              </a:spcBef>
              <a:spcAft>
                <a:spcPts val="0"/>
              </a:spcAft>
              <a:buSzPts val="2800"/>
              <a:buNone/>
              <a:defRPr>
                <a:latin typeface="Roboto"/>
                <a:ea typeface="Roboto"/>
                <a:cs typeface="Roboto"/>
                <a:sym typeface="Roboto"/>
              </a:defRPr>
            </a:lvl7pPr>
            <a:lvl8pPr lvl="7" algn="l">
              <a:lnSpc>
                <a:spcPct val="100000"/>
              </a:lnSpc>
              <a:spcBef>
                <a:spcPts val="0"/>
              </a:spcBef>
              <a:spcAft>
                <a:spcPts val="0"/>
              </a:spcAft>
              <a:buSzPts val="2800"/>
              <a:buNone/>
              <a:defRPr>
                <a:latin typeface="Roboto"/>
                <a:ea typeface="Roboto"/>
                <a:cs typeface="Roboto"/>
                <a:sym typeface="Roboto"/>
              </a:defRPr>
            </a:lvl8pPr>
            <a:lvl9pPr lvl="8" algn="l">
              <a:lnSpc>
                <a:spcPct val="100000"/>
              </a:lnSpc>
              <a:spcBef>
                <a:spcPts val="0"/>
              </a:spcBef>
              <a:spcAft>
                <a:spcPts val="0"/>
              </a:spcAft>
              <a:buSzPts val="2800"/>
              <a:buNone/>
              <a:defRPr>
                <a:latin typeface="Roboto"/>
                <a:ea typeface="Roboto"/>
                <a:cs typeface="Roboto"/>
                <a:sym typeface="Roboto"/>
              </a:defRPr>
            </a:lvl9pPr>
          </a:lstStyle>
          <a:p/>
        </p:txBody>
      </p:sp>
      <p:sp>
        <p:nvSpPr>
          <p:cNvPr id="197" name="Google Shape;197;p34"/>
          <p:cNvSpPr/>
          <p:nvPr/>
        </p:nvSpPr>
        <p:spPr>
          <a:xfrm>
            <a:off x="713225" y="800100"/>
            <a:ext cx="7717692" cy="3808862"/>
          </a:xfrm>
          <a:custGeom>
            <a:rect b="b" l="l" r="r" t="t"/>
            <a:pathLst>
              <a:path extrusionOk="0" fill="none" h="127408" w="240146">
                <a:moveTo>
                  <a:pt x="0" y="0"/>
                </a:moveTo>
                <a:lnTo>
                  <a:pt x="0" y="127407"/>
                </a:lnTo>
                <a:lnTo>
                  <a:pt x="240146" y="127407"/>
                </a:lnTo>
                <a:lnTo>
                  <a:pt x="240146" y="82541"/>
                </a:lnTo>
              </a:path>
            </a:pathLst>
          </a:custGeom>
          <a:noFill/>
          <a:ln cap="flat" cmpd="sng" w="38100">
            <a:solidFill>
              <a:schemeClr val="lt1"/>
            </a:solidFill>
            <a:prstDash val="solid"/>
            <a:miter lim="23814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0">
    <p:bg>
      <p:bgPr>
        <a:solidFill>
          <a:srgbClr val="00517C"/>
        </a:solidFill>
      </p:bgPr>
    </p:bg>
    <p:spTree>
      <p:nvGrpSpPr>
        <p:cNvPr id="198" name="Shape 198"/>
        <p:cNvGrpSpPr/>
        <p:nvPr/>
      </p:nvGrpSpPr>
      <p:grpSpPr>
        <a:xfrm>
          <a:off x="0" y="0"/>
          <a:ext cx="0" cy="0"/>
          <a:chOff x="0" y="0"/>
          <a:chExt cx="0" cy="0"/>
        </a:xfrm>
      </p:grpSpPr>
      <p:sp>
        <p:nvSpPr>
          <p:cNvPr id="199" name="Google Shape;199;p35"/>
          <p:cNvSpPr txBox="1"/>
          <p:nvPr>
            <p:ph type="title"/>
          </p:nvPr>
        </p:nvSpPr>
        <p:spPr>
          <a:xfrm>
            <a:off x="967000" y="539500"/>
            <a:ext cx="7463700" cy="886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5500">
                <a:solidFill>
                  <a:srgbClr val="FFFFFF"/>
                </a:solidFill>
              </a:defRPr>
            </a:lvl1pPr>
            <a:lvl2pPr lvl="1" algn="l">
              <a:lnSpc>
                <a:spcPct val="100000"/>
              </a:lnSpc>
              <a:spcBef>
                <a:spcPts val="0"/>
              </a:spcBef>
              <a:spcAft>
                <a:spcPts val="0"/>
              </a:spcAft>
              <a:buSzPts val="2800"/>
              <a:buNone/>
              <a:defRPr sz="5500">
                <a:solidFill>
                  <a:srgbClr val="FFFFFF"/>
                </a:solidFill>
                <a:latin typeface="Roboto"/>
                <a:ea typeface="Roboto"/>
                <a:cs typeface="Roboto"/>
                <a:sym typeface="Roboto"/>
              </a:defRPr>
            </a:lvl2pPr>
            <a:lvl3pPr lvl="2" algn="l">
              <a:lnSpc>
                <a:spcPct val="100000"/>
              </a:lnSpc>
              <a:spcBef>
                <a:spcPts val="0"/>
              </a:spcBef>
              <a:spcAft>
                <a:spcPts val="0"/>
              </a:spcAft>
              <a:buSzPts val="2800"/>
              <a:buNone/>
              <a:defRPr sz="5500">
                <a:solidFill>
                  <a:srgbClr val="FFFFFF"/>
                </a:solidFill>
                <a:latin typeface="Roboto"/>
                <a:ea typeface="Roboto"/>
                <a:cs typeface="Roboto"/>
                <a:sym typeface="Roboto"/>
              </a:defRPr>
            </a:lvl3pPr>
            <a:lvl4pPr lvl="3" algn="l">
              <a:lnSpc>
                <a:spcPct val="100000"/>
              </a:lnSpc>
              <a:spcBef>
                <a:spcPts val="0"/>
              </a:spcBef>
              <a:spcAft>
                <a:spcPts val="0"/>
              </a:spcAft>
              <a:buSzPts val="2800"/>
              <a:buNone/>
              <a:defRPr sz="5500">
                <a:solidFill>
                  <a:srgbClr val="FFFFFF"/>
                </a:solidFill>
                <a:latin typeface="Roboto"/>
                <a:ea typeface="Roboto"/>
                <a:cs typeface="Roboto"/>
                <a:sym typeface="Roboto"/>
              </a:defRPr>
            </a:lvl4pPr>
            <a:lvl5pPr lvl="4" algn="l">
              <a:lnSpc>
                <a:spcPct val="100000"/>
              </a:lnSpc>
              <a:spcBef>
                <a:spcPts val="0"/>
              </a:spcBef>
              <a:spcAft>
                <a:spcPts val="0"/>
              </a:spcAft>
              <a:buSzPts val="2800"/>
              <a:buNone/>
              <a:defRPr sz="5500">
                <a:solidFill>
                  <a:srgbClr val="FFFFFF"/>
                </a:solidFill>
                <a:latin typeface="Roboto"/>
                <a:ea typeface="Roboto"/>
                <a:cs typeface="Roboto"/>
                <a:sym typeface="Roboto"/>
              </a:defRPr>
            </a:lvl5pPr>
            <a:lvl6pPr lvl="5" algn="l">
              <a:lnSpc>
                <a:spcPct val="100000"/>
              </a:lnSpc>
              <a:spcBef>
                <a:spcPts val="0"/>
              </a:spcBef>
              <a:spcAft>
                <a:spcPts val="0"/>
              </a:spcAft>
              <a:buSzPts val="2800"/>
              <a:buNone/>
              <a:defRPr sz="5500">
                <a:solidFill>
                  <a:srgbClr val="FFFFFF"/>
                </a:solidFill>
                <a:latin typeface="Roboto"/>
                <a:ea typeface="Roboto"/>
                <a:cs typeface="Roboto"/>
                <a:sym typeface="Roboto"/>
              </a:defRPr>
            </a:lvl6pPr>
            <a:lvl7pPr lvl="6" algn="l">
              <a:lnSpc>
                <a:spcPct val="100000"/>
              </a:lnSpc>
              <a:spcBef>
                <a:spcPts val="0"/>
              </a:spcBef>
              <a:spcAft>
                <a:spcPts val="0"/>
              </a:spcAft>
              <a:buSzPts val="2800"/>
              <a:buNone/>
              <a:defRPr sz="5500">
                <a:solidFill>
                  <a:srgbClr val="FFFFFF"/>
                </a:solidFill>
                <a:latin typeface="Roboto"/>
                <a:ea typeface="Roboto"/>
                <a:cs typeface="Roboto"/>
                <a:sym typeface="Roboto"/>
              </a:defRPr>
            </a:lvl7pPr>
            <a:lvl8pPr lvl="7" algn="l">
              <a:lnSpc>
                <a:spcPct val="100000"/>
              </a:lnSpc>
              <a:spcBef>
                <a:spcPts val="0"/>
              </a:spcBef>
              <a:spcAft>
                <a:spcPts val="0"/>
              </a:spcAft>
              <a:buSzPts val="2800"/>
              <a:buNone/>
              <a:defRPr sz="5500">
                <a:solidFill>
                  <a:srgbClr val="FFFFFF"/>
                </a:solidFill>
                <a:latin typeface="Roboto"/>
                <a:ea typeface="Roboto"/>
                <a:cs typeface="Roboto"/>
                <a:sym typeface="Roboto"/>
              </a:defRPr>
            </a:lvl8pPr>
            <a:lvl9pPr lvl="8" algn="l">
              <a:lnSpc>
                <a:spcPct val="100000"/>
              </a:lnSpc>
              <a:spcBef>
                <a:spcPts val="0"/>
              </a:spcBef>
              <a:spcAft>
                <a:spcPts val="0"/>
              </a:spcAft>
              <a:buSzPts val="2800"/>
              <a:buNone/>
              <a:defRPr sz="5500">
                <a:solidFill>
                  <a:srgbClr val="FFFFFF"/>
                </a:solidFill>
                <a:latin typeface="Roboto"/>
                <a:ea typeface="Roboto"/>
                <a:cs typeface="Roboto"/>
                <a:sym typeface="Roboto"/>
              </a:defRPr>
            </a:lvl9pPr>
          </a:lstStyle>
          <a:p/>
        </p:txBody>
      </p:sp>
      <p:sp>
        <p:nvSpPr>
          <p:cNvPr id="200" name="Google Shape;200;p35"/>
          <p:cNvSpPr txBox="1"/>
          <p:nvPr>
            <p:ph idx="1" type="subTitle"/>
          </p:nvPr>
        </p:nvSpPr>
        <p:spPr>
          <a:xfrm>
            <a:off x="967000" y="1624185"/>
            <a:ext cx="4029000" cy="11850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sz="1600">
                <a:solidFill>
                  <a:srgbClr val="FFFFFF"/>
                </a:solidFill>
              </a:defRPr>
            </a:lvl1pPr>
            <a:lvl2pPr lvl="1" algn="l">
              <a:lnSpc>
                <a:spcPct val="100000"/>
              </a:lnSpc>
              <a:spcBef>
                <a:spcPts val="0"/>
              </a:spcBef>
              <a:spcAft>
                <a:spcPts val="0"/>
              </a:spcAft>
              <a:buSzPts val="1400"/>
              <a:buNone/>
              <a:defRPr>
                <a:solidFill>
                  <a:srgbClr val="FFFFFF"/>
                </a:solidFill>
              </a:defRPr>
            </a:lvl2pPr>
            <a:lvl3pPr lvl="2" algn="l">
              <a:lnSpc>
                <a:spcPct val="100000"/>
              </a:lnSpc>
              <a:spcBef>
                <a:spcPts val="0"/>
              </a:spcBef>
              <a:spcAft>
                <a:spcPts val="0"/>
              </a:spcAft>
              <a:buSzPts val="1400"/>
              <a:buNone/>
              <a:defRPr>
                <a:solidFill>
                  <a:srgbClr val="FFFFFF"/>
                </a:solidFill>
              </a:defRPr>
            </a:lvl3pPr>
            <a:lvl4pPr lvl="3" algn="l">
              <a:lnSpc>
                <a:spcPct val="100000"/>
              </a:lnSpc>
              <a:spcBef>
                <a:spcPts val="0"/>
              </a:spcBef>
              <a:spcAft>
                <a:spcPts val="0"/>
              </a:spcAft>
              <a:buSzPts val="1400"/>
              <a:buNone/>
              <a:defRPr>
                <a:solidFill>
                  <a:srgbClr val="FFFFFF"/>
                </a:solidFill>
              </a:defRPr>
            </a:lvl4pPr>
            <a:lvl5pPr lvl="4" algn="l">
              <a:lnSpc>
                <a:spcPct val="100000"/>
              </a:lnSpc>
              <a:spcBef>
                <a:spcPts val="0"/>
              </a:spcBef>
              <a:spcAft>
                <a:spcPts val="0"/>
              </a:spcAft>
              <a:buSzPts val="1400"/>
              <a:buNone/>
              <a:defRPr>
                <a:solidFill>
                  <a:srgbClr val="FFFFFF"/>
                </a:solidFill>
              </a:defRPr>
            </a:lvl5pPr>
            <a:lvl6pPr lvl="5" algn="l">
              <a:lnSpc>
                <a:spcPct val="100000"/>
              </a:lnSpc>
              <a:spcBef>
                <a:spcPts val="0"/>
              </a:spcBef>
              <a:spcAft>
                <a:spcPts val="0"/>
              </a:spcAft>
              <a:buSzPts val="1400"/>
              <a:buNone/>
              <a:defRPr>
                <a:solidFill>
                  <a:srgbClr val="FFFFFF"/>
                </a:solidFill>
              </a:defRPr>
            </a:lvl6pPr>
            <a:lvl7pPr lvl="6" algn="l">
              <a:lnSpc>
                <a:spcPct val="100000"/>
              </a:lnSpc>
              <a:spcBef>
                <a:spcPts val="0"/>
              </a:spcBef>
              <a:spcAft>
                <a:spcPts val="0"/>
              </a:spcAft>
              <a:buSzPts val="1400"/>
              <a:buNone/>
              <a:defRPr>
                <a:solidFill>
                  <a:srgbClr val="FFFFFF"/>
                </a:solidFill>
              </a:defRPr>
            </a:lvl7pPr>
            <a:lvl8pPr lvl="7" algn="l">
              <a:lnSpc>
                <a:spcPct val="100000"/>
              </a:lnSpc>
              <a:spcBef>
                <a:spcPts val="0"/>
              </a:spcBef>
              <a:spcAft>
                <a:spcPts val="0"/>
              </a:spcAft>
              <a:buSzPts val="1400"/>
              <a:buNone/>
              <a:defRPr>
                <a:solidFill>
                  <a:srgbClr val="FFFFFF"/>
                </a:solidFill>
              </a:defRPr>
            </a:lvl8pPr>
            <a:lvl9pPr lvl="8" algn="l">
              <a:lnSpc>
                <a:spcPct val="100000"/>
              </a:lnSpc>
              <a:spcBef>
                <a:spcPts val="0"/>
              </a:spcBef>
              <a:spcAft>
                <a:spcPts val="0"/>
              </a:spcAft>
              <a:buSzPts val="1400"/>
              <a:buNone/>
              <a:defRPr>
                <a:solidFill>
                  <a:srgbClr val="FFFFFF"/>
                </a:solidFill>
              </a:defRPr>
            </a:lvl9pPr>
          </a:lstStyle>
          <a:p/>
        </p:txBody>
      </p:sp>
      <p:sp>
        <p:nvSpPr>
          <p:cNvPr id="201" name="Google Shape;201;p35"/>
          <p:cNvSpPr txBox="1"/>
          <p:nvPr/>
        </p:nvSpPr>
        <p:spPr>
          <a:xfrm>
            <a:off x="967000" y="3669900"/>
            <a:ext cx="3407400" cy="854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chemeClr val="lt1"/>
                </a:solidFill>
                <a:latin typeface="Roboto"/>
                <a:ea typeface="Roboto"/>
                <a:cs typeface="Roboto"/>
                <a:sym typeface="Roboto"/>
              </a:rPr>
              <a:t>CREDITS</a:t>
            </a:r>
            <a:r>
              <a:rPr b="0" i="0" lang="en" sz="1200" u="none" cap="none" strike="noStrike">
                <a:solidFill>
                  <a:schemeClr val="lt1"/>
                </a:solidFill>
                <a:latin typeface="Roboto"/>
                <a:ea typeface="Roboto"/>
                <a:cs typeface="Roboto"/>
                <a:sym typeface="Roboto"/>
              </a:rPr>
              <a:t>: This presentation template was created by</a:t>
            </a:r>
            <a:r>
              <a:rPr b="1" i="0" lang="en" sz="1200" u="none" cap="none" strike="noStrike">
                <a:solidFill>
                  <a:schemeClr val="lt1"/>
                </a:solidFill>
                <a:latin typeface="Roboto"/>
                <a:ea typeface="Roboto"/>
                <a:cs typeface="Roboto"/>
                <a:sym typeface="Roboto"/>
              </a:rPr>
              <a:t> </a:t>
            </a:r>
            <a:r>
              <a:rPr b="1" i="0" lang="en" sz="1200" u="none" cap="none" strike="noStrike">
                <a:solidFill>
                  <a:schemeClr val="lt1"/>
                </a:solidFill>
                <a:uFill>
                  <a:noFill/>
                </a:uFill>
                <a:latin typeface="Roboto"/>
                <a:ea typeface="Roboto"/>
                <a:cs typeface="Roboto"/>
                <a:sym typeface="Roboto"/>
                <a:hlinkClick r:id="rId2">
                  <a:extLst>
                    <a:ext uri="{A12FA001-AC4F-418D-AE19-62706E023703}">
                      <ahyp:hlinkClr val="tx"/>
                    </a:ext>
                  </a:extLst>
                </a:hlinkClick>
              </a:rPr>
              <a:t>Slidesgo</a:t>
            </a:r>
            <a:r>
              <a:rPr b="0" i="0" lang="en" sz="1200" u="none" cap="none" strike="noStrike">
                <a:solidFill>
                  <a:schemeClr val="lt1"/>
                </a:solidFill>
                <a:latin typeface="Roboto"/>
                <a:ea typeface="Roboto"/>
                <a:cs typeface="Roboto"/>
                <a:sym typeface="Roboto"/>
              </a:rPr>
              <a:t>, including icons by </a:t>
            </a:r>
            <a:r>
              <a:rPr b="1" i="0" lang="en" sz="1200" u="none" cap="none" strike="noStrike">
                <a:solidFill>
                  <a:schemeClr val="lt1"/>
                </a:solidFill>
                <a:uFill>
                  <a:noFill/>
                </a:uFill>
                <a:latin typeface="Roboto"/>
                <a:ea typeface="Roboto"/>
                <a:cs typeface="Roboto"/>
                <a:sym typeface="Roboto"/>
                <a:hlinkClick r:id="rId3">
                  <a:extLst>
                    <a:ext uri="{A12FA001-AC4F-418D-AE19-62706E023703}">
                      <ahyp:hlinkClr val="tx"/>
                    </a:ext>
                  </a:extLst>
                </a:hlinkClick>
              </a:rPr>
              <a:t>Flaticon</a:t>
            </a:r>
            <a:r>
              <a:rPr b="0" i="0" lang="en" sz="1200" u="none" cap="none" strike="noStrike">
                <a:solidFill>
                  <a:schemeClr val="lt1"/>
                </a:solidFill>
                <a:latin typeface="Roboto"/>
                <a:ea typeface="Roboto"/>
                <a:cs typeface="Roboto"/>
                <a:sym typeface="Roboto"/>
              </a:rPr>
              <a:t>, and infographics &amp; images by </a:t>
            </a:r>
            <a:r>
              <a:rPr b="1" i="0" lang="en" sz="1200" u="none" cap="none" strike="noStrike">
                <a:solidFill>
                  <a:schemeClr val="lt1"/>
                </a:solidFill>
                <a:uFill>
                  <a:noFill/>
                </a:uFill>
                <a:latin typeface="Roboto"/>
                <a:ea typeface="Roboto"/>
                <a:cs typeface="Roboto"/>
                <a:sym typeface="Roboto"/>
                <a:hlinkClick r:id="rId4">
                  <a:extLst>
                    <a:ext uri="{A12FA001-AC4F-418D-AE19-62706E023703}">
                      <ahyp:hlinkClr val="tx"/>
                    </a:ext>
                  </a:extLst>
                </a:hlinkClick>
              </a:rPr>
              <a:t>Freepik</a:t>
            </a:r>
            <a:r>
              <a:rPr b="0" i="0" lang="en" sz="1200" u="none" cap="none" strike="noStrike">
                <a:solidFill>
                  <a:schemeClr val="lt1"/>
                </a:solidFill>
                <a:latin typeface="Roboto"/>
                <a:ea typeface="Roboto"/>
                <a:cs typeface="Roboto"/>
                <a:sym typeface="Roboto"/>
              </a:rPr>
              <a:t>. </a:t>
            </a:r>
            <a:endParaRPr b="0" i="0" sz="1200" u="none" cap="none" strike="noStrike">
              <a:solidFill>
                <a:schemeClr val="lt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Barlow Semi Condensed Light"/>
              <a:ea typeface="Barlow Semi Condensed Light"/>
              <a:cs typeface="Barlow Semi Condensed Light"/>
              <a:sym typeface="Barlow Semi Condensed Light"/>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p:cSld name="CUSTOM_18_1">
    <p:spTree>
      <p:nvGrpSpPr>
        <p:cNvPr id="202" name="Shape 202"/>
        <p:cNvGrpSpPr/>
        <p:nvPr/>
      </p:nvGrpSpPr>
      <p:grpSpPr>
        <a:xfrm>
          <a:off x="0" y="0"/>
          <a:ext cx="0" cy="0"/>
          <a:chOff x="0" y="0"/>
          <a:chExt cx="0" cy="0"/>
        </a:xfrm>
      </p:grpSpPr>
      <p:cxnSp>
        <p:nvCxnSpPr>
          <p:cNvPr id="203" name="Google Shape;203;p36"/>
          <p:cNvCxnSpPr/>
          <p:nvPr/>
        </p:nvCxnSpPr>
        <p:spPr>
          <a:xfrm>
            <a:off x="3293700" y="1293450"/>
            <a:ext cx="2556600" cy="2556600"/>
          </a:xfrm>
          <a:prstGeom prst="straightConnector1">
            <a:avLst/>
          </a:prstGeom>
          <a:noFill/>
          <a:ln cap="flat" cmpd="sng" w="38100">
            <a:solidFill>
              <a:schemeClr val="lt1"/>
            </a:solidFill>
            <a:prstDash val="solid"/>
            <a:round/>
            <a:headEnd len="sm" w="sm" type="none"/>
            <a:tailEnd len="sm" w="sm" type="none"/>
          </a:ln>
        </p:spPr>
      </p:cxnSp>
      <p:sp>
        <p:nvSpPr>
          <p:cNvPr id="204" name="Google Shape;204;p36"/>
          <p:cNvSpPr txBox="1"/>
          <p:nvPr>
            <p:ph type="title"/>
          </p:nvPr>
        </p:nvSpPr>
        <p:spPr>
          <a:xfrm>
            <a:off x="311700" y="2077250"/>
            <a:ext cx="8512200" cy="591000"/>
          </a:xfrm>
          <a:prstGeom prst="rect">
            <a:avLst/>
          </a:prstGeom>
          <a:solidFill>
            <a:srgbClr val="00517C"/>
          </a:solidFill>
        </p:spPr>
        <p:txBody>
          <a:bodyPr anchorCtr="0" anchor="ctr" bIns="91425" lIns="91425" spcFirstLastPara="1" rIns="91425" wrap="square" tIns="91425">
            <a:noAutofit/>
          </a:bodyPr>
          <a:lstStyle>
            <a:lvl1pPr lvl="0" rtl="0" algn="ctr">
              <a:lnSpc>
                <a:spcPct val="100000"/>
              </a:lnSpc>
              <a:spcBef>
                <a:spcPts val="0"/>
              </a:spcBef>
              <a:spcAft>
                <a:spcPts val="0"/>
              </a:spcAft>
              <a:buNone/>
              <a:defRPr sz="4800">
                <a:solidFill>
                  <a:srgbClr val="FFFFFF"/>
                </a:solidFill>
              </a:defRPr>
            </a:lvl1pPr>
            <a:lvl2pPr lvl="1" rtl="0" algn="ctr">
              <a:lnSpc>
                <a:spcPct val="100000"/>
              </a:lnSpc>
              <a:spcBef>
                <a:spcPts val="0"/>
              </a:spcBef>
              <a:spcAft>
                <a:spcPts val="0"/>
              </a:spcAft>
              <a:buNone/>
              <a:defRPr sz="3600">
                <a:solidFill>
                  <a:srgbClr val="FFFFFF"/>
                </a:solidFill>
              </a:defRPr>
            </a:lvl2pPr>
            <a:lvl3pPr lvl="2" rtl="0" algn="ctr">
              <a:lnSpc>
                <a:spcPct val="100000"/>
              </a:lnSpc>
              <a:spcBef>
                <a:spcPts val="0"/>
              </a:spcBef>
              <a:spcAft>
                <a:spcPts val="0"/>
              </a:spcAft>
              <a:buNone/>
              <a:defRPr sz="3600">
                <a:solidFill>
                  <a:srgbClr val="FFFFFF"/>
                </a:solidFill>
              </a:defRPr>
            </a:lvl3pPr>
            <a:lvl4pPr lvl="3" rtl="0" algn="ctr">
              <a:lnSpc>
                <a:spcPct val="100000"/>
              </a:lnSpc>
              <a:spcBef>
                <a:spcPts val="0"/>
              </a:spcBef>
              <a:spcAft>
                <a:spcPts val="0"/>
              </a:spcAft>
              <a:buNone/>
              <a:defRPr sz="3600">
                <a:solidFill>
                  <a:srgbClr val="FFFFFF"/>
                </a:solidFill>
              </a:defRPr>
            </a:lvl4pPr>
            <a:lvl5pPr lvl="4" rtl="0" algn="ctr">
              <a:lnSpc>
                <a:spcPct val="100000"/>
              </a:lnSpc>
              <a:spcBef>
                <a:spcPts val="0"/>
              </a:spcBef>
              <a:spcAft>
                <a:spcPts val="0"/>
              </a:spcAft>
              <a:buNone/>
              <a:defRPr sz="3600">
                <a:solidFill>
                  <a:srgbClr val="FFFFFF"/>
                </a:solidFill>
              </a:defRPr>
            </a:lvl5pPr>
            <a:lvl6pPr lvl="5" rtl="0" algn="ctr">
              <a:lnSpc>
                <a:spcPct val="100000"/>
              </a:lnSpc>
              <a:spcBef>
                <a:spcPts val="0"/>
              </a:spcBef>
              <a:spcAft>
                <a:spcPts val="0"/>
              </a:spcAft>
              <a:buNone/>
              <a:defRPr sz="3600">
                <a:solidFill>
                  <a:srgbClr val="FFFFFF"/>
                </a:solidFill>
              </a:defRPr>
            </a:lvl6pPr>
            <a:lvl7pPr lvl="6" rtl="0" algn="ctr">
              <a:lnSpc>
                <a:spcPct val="100000"/>
              </a:lnSpc>
              <a:spcBef>
                <a:spcPts val="0"/>
              </a:spcBef>
              <a:spcAft>
                <a:spcPts val="0"/>
              </a:spcAft>
              <a:buNone/>
              <a:defRPr sz="3600">
                <a:solidFill>
                  <a:srgbClr val="FFFFFF"/>
                </a:solidFill>
              </a:defRPr>
            </a:lvl7pPr>
            <a:lvl8pPr lvl="7" rtl="0" algn="ctr">
              <a:lnSpc>
                <a:spcPct val="100000"/>
              </a:lnSpc>
              <a:spcBef>
                <a:spcPts val="0"/>
              </a:spcBef>
              <a:spcAft>
                <a:spcPts val="0"/>
              </a:spcAft>
              <a:buNone/>
              <a:defRPr sz="3600">
                <a:solidFill>
                  <a:srgbClr val="FFFFFF"/>
                </a:solidFill>
              </a:defRPr>
            </a:lvl8pPr>
            <a:lvl9pPr lvl="8" rtl="0" algn="ctr">
              <a:lnSpc>
                <a:spcPct val="100000"/>
              </a:lnSpc>
              <a:spcBef>
                <a:spcPts val="0"/>
              </a:spcBef>
              <a:spcAft>
                <a:spcPts val="0"/>
              </a:spcAft>
              <a:buNone/>
              <a:defRPr sz="3600">
                <a:solidFill>
                  <a:srgbClr val="FFFFFF"/>
                </a:solidFill>
              </a:defRPr>
            </a:lvl9pPr>
          </a:lstStyle>
          <a:p/>
        </p:txBody>
      </p:sp>
      <p:sp>
        <p:nvSpPr>
          <p:cNvPr id="205" name="Google Shape;205;p36"/>
          <p:cNvSpPr txBox="1"/>
          <p:nvPr>
            <p:ph idx="1" type="subTitle"/>
          </p:nvPr>
        </p:nvSpPr>
        <p:spPr>
          <a:xfrm>
            <a:off x="1282950" y="2668250"/>
            <a:ext cx="6569700" cy="511200"/>
          </a:xfrm>
          <a:prstGeom prst="rect">
            <a:avLst/>
          </a:prstGeom>
          <a:solidFill>
            <a:srgbClr val="00517C"/>
          </a:solidFill>
        </p:spPr>
        <p:txBody>
          <a:bodyPr anchorCtr="0" anchor="ctr" bIns="91425" lIns="91425" spcFirstLastPara="1" rIns="91425" wrap="square" tIns="91425">
            <a:noAutofit/>
          </a:bodyPr>
          <a:lstStyle>
            <a:lvl1pPr lvl="0" rtl="0" algn="ctr">
              <a:lnSpc>
                <a:spcPct val="100000"/>
              </a:lnSpc>
              <a:spcBef>
                <a:spcPts val="0"/>
              </a:spcBef>
              <a:spcAft>
                <a:spcPts val="0"/>
              </a:spcAft>
              <a:buNone/>
              <a:defRPr sz="2400">
                <a:latin typeface="Roboto Slab"/>
                <a:ea typeface="Roboto Slab"/>
                <a:cs typeface="Roboto Slab"/>
                <a:sym typeface="Roboto Slab"/>
              </a:defRPr>
            </a:lvl1pPr>
            <a:lvl2pPr lvl="1" rtl="0" algn="ctr">
              <a:lnSpc>
                <a:spcPct val="100000"/>
              </a:lnSpc>
              <a:spcBef>
                <a:spcPts val="0"/>
              </a:spcBef>
              <a:spcAft>
                <a:spcPts val="0"/>
              </a:spcAft>
              <a:buNone/>
              <a:defRPr sz="1600">
                <a:solidFill>
                  <a:srgbClr val="F6F2D2"/>
                </a:solidFill>
                <a:latin typeface="Roboto Slab"/>
                <a:ea typeface="Roboto Slab"/>
                <a:cs typeface="Roboto Slab"/>
                <a:sym typeface="Roboto Slab"/>
              </a:defRPr>
            </a:lvl2pPr>
            <a:lvl3pPr lvl="2" rtl="0" algn="ctr">
              <a:lnSpc>
                <a:spcPct val="100000"/>
              </a:lnSpc>
              <a:spcBef>
                <a:spcPts val="0"/>
              </a:spcBef>
              <a:spcAft>
                <a:spcPts val="0"/>
              </a:spcAft>
              <a:buNone/>
              <a:defRPr sz="1600">
                <a:solidFill>
                  <a:srgbClr val="F6F2D2"/>
                </a:solidFill>
                <a:latin typeface="Roboto Slab"/>
                <a:ea typeface="Roboto Slab"/>
                <a:cs typeface="Roboto Slab"/>
                <a:sym typeface="Roboto Slab"/>
              </a:defRPr>
            </a:lvl3pPr>
            <a:lvl4pPr lvl="3" rtl="0" algn="ctr">
              <a:lnSpc>
                <a:spcPct val="100000"/>
              </a:lnSpc>
              <a:spcBef>
                <a:spcPts val="0"/>
              </a:spcBef>
              <a:spcAft>
                <a:spcPts val="0"/>
              </a:spcAft>
              <a:buNone/>
              <a:defRPr sz="1600">
                <a:solidFill>
                  <a:srgbClr val="F6F2D2"/>
                </a:solidFill>
                <a:latin typeface="Roboto Slab"/>
                <a:ea typeface="Roboto Slab"/>
                <a:cs typeface="Roboto Slab"/>
                <a:sym typeface="Roboto Slab"/>
              </a:defRPr>
            </a:lvl4pPr>
            <a:lvl5pPr lvl="4" rtl="0" algn="ctr">
              <a:lnSpc>
                <a:spcPct val="100000"/>
              </a:lnSpc>
              <a:spcBef>
                <a:spcPts val="0"/>
              </a:spcBef>
              <a:spcAft>
                <a:spcPts val="0"/>
              </a:spcAft>
              <a:buNone/>
              <a:defRPr sz="1600">
                <a:solidFill>
                  <a:srgbClr val="F6F2D2"/>
                </a:solidFill>
                <a:latin typeface="Roboto Slab"/>
                <a:ea typeface="Roboto Slab"/>
                <a:cs typeface="Roboto Slab"/>
                <a:sym typeface="Roboto Slab"/>
              </a:defRPr>
            </a:lvl5pPr>
            <a:lvl6pPr lvl="5" rtl="0" algn="ctr">
              <a:lnSpc>
                <a:spcPct val="100000"/>
              </a:lnSpc>
              <a:spcBef>
                <a:spcPts val="0"/>
              </a:spcBef>
              <a:spcAft>
                <a:spcPts val="0"/>
              </a:spcAft>
              <a:buNone/>
              <a:defRPr sz="1600">
                <a:solidFill>
                  <a:srgbClr val="F6F2D2"/>
                </a:solidFill>
                <a:latin typeface="Roboto Slab"/>
                <a:ea typeface="Roboto Slab"/>
                <a:cs typeface="Roboto Slab"/>
                <a:sym typeface="Roboto Slab"/>
              </a:defRPr>
            </a:lvl6pPr>
            <a:lvl7pPr lvl="6" rtl="0" algn="ctr">
              <a:lnSpc>
                <a:spcPct val="100000"/>
              </a:lnSpc>
              <a:spcBef>
                <a:spcPts val="0"/>
              </a:spcBef>
              <a:spcAft>
                <a:spcPts val="0"/>
              </a:spcAft>
              <a:buNone/>
              <a:defRPr sz="1600">
                <a:solidFill>
                  <a:srgbClr val="F6F2D2"/>
                </a:solidFill>
                <a:latin typeface="Roboto Slab"/>
                <a:ea typeface="Roboto Slab"/>
                <a:cs typeface="Roboto Slab"/>
                <a:sym typeface="Roboto Slab"/>
              </a:defRPr>
            </a:lvl7pPr>
            <a:lvl8pPr lvl="7" rtl="0" algn="ctr">
              <a:lnSpc>
                <a:spcPct val="100000"/>
              </a:lnSpc>
              <a:spcBef>
                <a:spcPts val="0"/>
              </a:spcBef>
              <a:spcAft>
                <a:spcPts val="0"/>
              </a:spcAft>
              <a:buNone/>
              <a:defRPr sz="1600">
                <a:solidFill>
                  <a:srgbClr val="F6F2D2"/>
                </a:solidFill>
                <a:latin typeface="Roboto Slab"/>
                <a:ea typeface="Roboto Slab"/>
                <a:cs typeface="Roboto Slab"/>
                <a:sym typeface="Roboto Slab"/>
              </a:defRPr>
            </a:lvl8pPr>
            <a:lvl9pPr lvl="8" rtl="0" algn="ctr">
              <a:lnSpc>
                <a:spcPct val="100000"/>
              </a:lnSpc>
              <a:spcBef>
                <a:spcPts val="0"/>
              </a:spcBef>
              <a:spcAft>
                <a:spcPts val="0"/>
              </a:spcAft>
              <a:buNone/>
              <a:defRPr sz="1600">
                <a:solidFill>
                  <a:srgbClr val="F6F2D2"/>
                </a:solidFill>
                <a:latin typeface="Roboto Slab"/>
                <a:ea typeface="Roboto Slab"/>
                <a:cs typeface="Roboto Slab"/>
                <a:sym typeface="Roboto Slab"/>
              </a:defRPr>
            </a:lvl9pPr>
          </a:lstStyle>
          <a:p/>
        </p:txBody>
      </p:sp>
      <p:sp>
        <p:nvSpPr>
          <p:cNvPr id="206" name="Google Shape;206;p36"/>
          <p:cNvSpPr/>
          <p:nvPr/>
        </p:nvSpPr>
        <p:spPr>
          <a:xfrm>
            <a:off x="102400" y="4432450"/>
            <a:ext cx="2690100" cy="591000"/>
          </a:xfrm>
          <a:prstGeom prst="rect">
            <a:avLst/>
          </a:prstGeom>
          <a:solidFill>
            <a:srgbClr val="C9D3D7">
              <a:alpha val="42460"/>
            </a:srgbClr>
          </a:solidFill>
          <a:ln cap="flat" cmpd="sng" w="9525">
            <a:solidFill>
              <a:srgbClr val="00406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latin typeface="Roboto"/>
              <a:ea typeface="Roboto"/>
              <a:cs typeface="Roboto"/>
              <a:sym typeface="Roboto"/>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1">
  <p:cSld name="CUSTOM_18_1_1">
    <p:spTree>
      <p:nvGrpSpPr>
        <p:cNvPr id="207" name="Shape 207"/>
        <p:cNvGrpSpPr/>
        <p:nvPr/>
      </p:nvGrpSpPr>
      <p:grpSpPr>
        <a:xfrm>
          <a:off x="0" y="0"/>
          <a:ext cx="0" cy="0"/>
          <a:chOff x="0" y="0"/>
          <a:chExt cx="0" cy="0"/>
        </a:xfrm>
      </p:grpSpPr>
      <p:cxnSp>
        <p:nvCxnSpPr>
          <p:cNvPr id="208" name="Google Shape;208;p37"/>
          <p:cNvCxnSpPr/>
          <p:nvPr/>
        </p:nvCxnSpPr>
        <p:spPr>
          <a:xfrm>
            <a:off x="2972250" y="975000"/>
            <a:ext cx="3530700" cy="3511800"/>
          </a:xfrm>
          <a:prstGeom prst="straightConnector1">
            <a:avLst/>
          </a:prstGeom>
          <a:noFill/>
          <a:ln cap="flat" cmpd="sng" w="38100">
            <a:solidFill>
              <a:schemeClr val="lt1"/>
            </a:solidFill>
            <a:prstDash val="solid"/>
            <a:round/>
            <a:headEnd len="sm" w="sm" type="none"/>
            <a:tailEnd len="sm" w="sm" type="none"/>
          </a:ln>
        </p:spPr>
      </p:cxnSp>
      <p:sp>
        <p:nvSpPr>
          <p:cNvPr id="209" name="Google Shape;209;p37"/>
          <p:cNvSpPr txBox="1"/>
          <p:nvPr>
            <p:ph type="title"/>
          </p:nvPr>
        </p:nvSpPr>
        <p:spPr>
          <a:xfrm>
            <a:off x="311700" y="1760650"/>
            <a:ext cx="8512200" cy="1230600"/>
          </a:xfrm>
          <a:prstGeom prst="rect">
            <a:avLst/>
          </a:prstGeom>
          <a:solidFill>
            <a:srgbClr val="00517C"/>
          </a:solidFill>
        </p:spPr>
        <p:txBody>
          <a:bodyPr anchorCtr="0" anchor="ctr" bIns="91425" lIns="91425" spcFirstLastPara="1" rIns="91425" wrap="square" tIns="91425">
            <a:noAutofit/>
          </a:bodyPr>
          <a:lstStyle>
            <a:lvl1pPr lvl="0" rtl="0" algn="ctr">
              <a:lnSpc>
                <a:spcPct val="100000"/>
              </a:lnSpc>
              <a:spcBef>
                <a:spcPts val="0"/>
              </a:spcBef>
              <a:spcAft>
                <a:spcPts val="0"/>
              </a:spcAft>
              <a:buNone/>
              <a:defRPr sz="4800">
                <a:solidFill>
                  <a:srgbClr val="FFFFFF"/>
                </a:solidFill>
              </a:defRPr>
            </a:lvl1pPr>
            <a:lvl2pPr lvl="1" rtl="0" algn="ctr">
              <a:lnSpc>
                <a:spcPct val="100000"/>
              </a:lnSpc>
              <a:spcBef>
                <a:spcPts val="0"/>
              </a:spcBef>
              <a:spcAft>
                <a:spcPts val="0"/>
              </a:spcAft>
              <a:buNone/>
              <a:defRPr sz="3600">
                <a:solidFill>
                  <a:srgbClr val="FFFFFF"/>
                </a:solidFill>
              </a:defRPr>
            </a:lvl2pPr>
            <a:lvl3pPr lvl="2" rtl="0" algn="ctr">
              <a:lnSpc>
                <a:spcPct val="100000"/>
              </a:lnSpc>
              <a:spcBef>
                <a:spcPts val="0"/>
              </a:spcBef>
              <a:spcAft>
                <a:spcPts val="0"/>
              </a:spcAft>
              <a:buNone/>
              <a:defRPr sz="3600">
                <a:solidFill>
                  <a:srgbClr val="FFFFFF"/>
                </a:solidFill>
              </a:defRPr>
            </a:lvl3pPr>
            <a:lvl4pPr lvl="3" rtl="0" algn="ctr">
              <a:lnSpc>
                <a:spcPct val="100000"/>
              </a:lnSpc>
              <a:spcBef>
                <a:spcPts val="0"/>
              </a:spcBef>
              <a:spcAft>
                <a:spcPts val="0"/>
              </a:spcAft>
              <a:buNone/>
              <a:defRPr sz="3600">
                <a:solidFill>
                  <a:srgbClr val="FFFFFF"/>
                </a:solidFill>
              </a:defRPr>
            </a:lvl4pPr>
            <a:lvl5pPr lvl="4" rtl="0" algn="ctr">
              <a:lnSpc>
                <a:spcPct val="100000"/>
              </a:lnSpc>
              <a:spcBef>
                <a:spcPts val="0"/>
              </a:spcBef>
              <a:spcAft>
                <a:spcPts val="0"/>
              </a:spcAft>
              <a:buNone/>
              <a:defRPr sz="3600">
                <a:solidFill>
                  <a:srgbClr val="FFFFFF"/>
                </a:solidFill>
              </a:defRPr>
            </a:lvl5pPr>
            <a:lvl6pPr lvl="5" rtl="0" algn="ctr">
              <a:lnSpc>
                <a:spcPct val="100000"/>
              </a:lnSpc>
              <a:spcBef>
                <a:spcPts val="0"/>
              </a:spcBef>
              <a:spcAft>
                <a:spcPts val="0"/>
              </a:spcAft>
              <a:buNone/>
              <a:defRPr sz="3600">
                <a:solidFill>
                  <a:srgbClr val="FFFFFF"/>
                </a:solidFill>
              </a:defRPr>
            </a:lvl6pPr>
            <a:lvl7pPr lvl="6" rtl="0" algn="ctr">
              <a:lnSpc>
                <a:spcPct val="100000"/>
              </a:lnSpc>
              <a:spcBef>
                <a:spcPts val="0"/>
              </a:spcBef>
              <a:spcAft>
                <a:spcPts val="0"/>
              </a:spcAft>
              <a:buNone/>
              <a:defRPr sz="3600">
                <a:solidFill>
                  <a:srgbClr val="FFFFFF"/>
                </a:solidFill>
              </a:defRPr>
            </a:lvl7pPr>
            <a:lvl8pPr lvl="7" rtl="0" algn="ctr">
              <a:lnSpc>
                <a:spcPct val="100000"/>
              </a:lnSpc>
              <a:spcBef>
                <a:spcPts val="0"/>
              </a:spcBef>
              <a:spcAft>
                <a:spcPts val="0"/>
              </a:spcAft>
              <a:buNone/>
              <a:defRPr sz="3600">
                <a:solidFill>
                  <a:srgbClr val="FFFFFF"/>
                </a:solidFill>
              </a:defRPr>
            </a:lvl8pPr>
            <a:lvl9pPr lvl="8" rtl="0" algn="ctr">
              <a:lnSpc>
                <a:spcPct val="100000"/>
              </a:lnSpc>
              <a:spcBef>
                <a:spcPts val="0"/>
              </a:spcBef>
              <a:spcAft>
                <a:spcPts val="0"/>
              </a:spcAft>
              <a:buNone/>
              <a:defRPr sz="3600">
                <a:solidFill>
                  <a:srgbClr val="FFFFFF"/>
                </a:solidFill>
              </a:defRPr>
            </a:lvl9pPr>
          </a:lstStyle>
          <a:p/>
        </p:txBody>
      </p:sp>
      <p:sp>
        <p:nvSpPr>
          <p:cNvPr id="210" name="Google Shape;210;p37"/>
          <p:cNvSpPr txBox="1"/>
          <p:nvPr>
            <p:ph idx="1" type="subTitle"/>
          </p:nvPr>
        </p:nvSpPr>
        <p:spPr>
          <a:xfrm>
            <a:off x="1282950" y="2668250"/>
            <a:ext cx="6569700" cy="511200"/>
          </a:xfrm>
          <a:prstGeom prst="rect">
            <a:avLst/>
          </a:prstGeom>
          <a:solidFill>
            <a:srgbClr val="00517C"/>
          </a:solidFill>
        </p:spPr>
        <p:txBody>
          <a:bodyPr anchorCtr="0" anchor="ctr" bIns="91425" lIns="91425" spcFirstLastPara="1" rIns="91425" wrap="square" tIns="91425">
            <a:noAutofit/>
          </a:bodyPr>
          <a:lstStyle>
            <a:lvl1pPr lvl="0" rtl="0" algn="ctr">
              <a:lnSpc>
                <a:spcPct val="100000"/>
              </a:lnSpc>
              <a:spcBef>
                <a:spcPts val="0"/>
              </a:spcBef>
              <a:spcAft>
                <a:spcPts val="0"/>
              </a:spcAft>
              <a:buNone/>
              <a:defRPr sz="2400">
                <a:latin typeface="Roboto Slab"/>
                <a:ea typeface="Roboto Slab"/>
                <a:cs typeface="Roboto Slab"/>
                <a:sym typeface="Roboto Slab"/>
              </a:defRPr>
            </a:lvl1pPr>
            <a:lvl2pPr lvl="1" rtl="0" algn="ctr">
              <a:lnSpc>
                <a:spcPct val="100000"/>
              </a:lnSpc>
              <a:spcBef>
                <a:spcPts val="0"/>
              </a:spcBef>
              <a:spcAft>
                <a:spcPts val="0"/>
              </a:spcAft>
              <a:buNone/>
              <a:defRPr sz="1600">
                <a:solidFill>
                  <a:srgbClr val="F6F2D2"/>
                </a:solidFill>
                <a:latin typeface="Roboto Slab"/>
                <a:ea typeface="Roboto Slab"/>
                <a:cs typeface="Roboto Slab"/>
                <a:sym typeface="Roboto Slab"/>
              </a:defRPr>
            </a:lvl2pPr>
            <a:lvl3pPr lvl="2" rtl="0" algn="ctr">
              <a:lnSpc>
                <a:spcPct val="100000"/>
              </a:lnSpc>
              <a:spcBef>
                <a:spcPts val="0"/>
              </a:spcBef>
              <a:spcAft>
                <a:spcPts val="0"/>
              </a:spcAft>
              <a:buNone/>
              <a:defRPr sz="1600">
                <a:solidFill>
                  <a:srgbClr val="F6F2D2"/>
                </a:solidFill>
                <a:latin typeface="Roboto Slab"/>
                <a:ea typeface="Roboto Slab"/>
                <a:cs typeface="Roboto Slab"/>
                <a:sym typeface="Roboto Slab"/>
              </a:defRPr>
            </a:lvl3pPr>
            <a:lvl4pPr lvl="3" rtl="0" algn="ctr">
              <a:lnSpc>
                <a:spcPct val="100000"/>
              </a:lnSpc>
              <a:spcBef>
                <a:spcPts val="0"/>
              </a:spcBef>
              <a:spcAft>
                <a:spcPts val="0"/>
              </a:spcAft>
              <a:buNone/>
              <a:defRPr sz="1600">
                <a:solidFill>
                  <a:srgbClr val="F6F2D2"/>
                </a:solidFill>
                <a:latin typeface="Roboto Slab"/>
                <a:ea typeface="Roboto Slab"/>
                <a:cs typeface="Roboto Slab"/>
                <a:sym typeface="Roboto Slab"/>
              </a:defRPr>
            </a:lvl4pPr>
            <a:lvl5pPr lvl="4" rtl="0" algn="ctr">
              <a:lnSpc>
                <a:spcPct val="100000"/>
              </a:lnSpc>
              <a:spcBef>
                <a:spcPts val="0"/>
              </a:spcBef>
              <a:spcAft>
                <a:spcPts val="0"/>
              </a:spcAft>
              <a:buNone/>
              <a:defRPr sz="1600">
                <a:solidFill>
                  <a:srgbClr val="F6F2D2"/>
                </a:solidFill>
                <a:latin typeface="Roboto Slab"/>
                <a:ea typeface="Roboto Slab"/>
                <a:cs typeface="Roboto Slab"/>
                <a:sym typeface="Roboto Slab"/>
              </a:defRPr>
            </a:lvl5pPr>
            <a:lvl6pPr lvl="5" rtl="0" algn="ctr">
              <a:lnSpc>
                <a:spcPct val="100000"/>
              </a:lnSpc>
              <a:spcBef>
                <a:spcPts val="0"/>
              </a:spcBef>
              <a:spcAft>
                <a:spcPts val="0"/>
              </a:spcAft>
              <a:buNone/>
              <a:defRPr sz="1600">
                <a:solidFill>
                  <a:srgbClr val="F6F2D2"/>
                </a:solidFill>
                <a:latin typeface="Roboto Slab"/>
                <a:ea typeface="Roboto Slab"/>
                <a:cs typeface="Roboto Slab"/>
                <a:sym typeface="Roboto Slab"/>
              </a:defRPr>
            </a:lvl6pPr>
            <a:lvl7pPr lvl="6" rtl="0" algn="ctr">
              <a:lnSpc>
                <a:spcPct val="100000"/>
              </a:lnSpc>
              <a:spcBef>
                <a:spcPts val="0"/>
              </a:spcBef>
              <a:spcAft>
                <a:spcPts val="0"/>
              </a:spcAft>
              <a:buNone/>
              <a:defRPr sz="1600">
                <a:solidFill>
                  <a:srgbClr val="F6F2D2"/>
                </a:solidFill>
                <a:latin typeface="Roboto Slab"/>
                <a:ea typeface="Roboto Slab"/>
                <a:cs typeface="Roboto Slab"/>
                <a:sym typeface="Roboto Slab"/>
              </a:defRPr>
            </a:lvl7pPr>
            <a:lvl8pPr lvl="7" rtl="0" algn="ctr">
              <a:lnSpc>
                <a:spcPct val="100000"/>
              </a:lnSpc>
              <a:spcBef>
                <a:spcPts val="0"/>
              </a:spcBef>
              <a:spcAft>
                <a:spcPts val="0"/>
              </a:spcAft>
              <a:buNone/>
              <a:defRPr sz="1600">
                <a:solidFill>
                  <a:srgbClr val="F6F2D2"/>
                </a:solidFill>
                <a:latin typeface="Roboto Slab"/>
                <a:ea typeface="Roboto Slab"/>
                <a:cs typeface="Roboto Slab"/>
                <a:sym typeface="Roboto Slab"/>
              </a:defRPr>
            </a:lvl8pPr>
            <a:lvl9pPr lvl="8" rtl="0" algn="ctr">
              <a:lnSpc>
                <a:spcPct val="100000"/>
              </a:lnSpc>
              <a:spcBef>
                <a:spcPts val="0"/>
              </a:spcBef>
              <a:spcAft>
                <a:spcPts val="0"/>
              </a:spcAft>
              <a:buNone/>
              <a:defRPr sz="1600">
                <a:solidFill>
                  <a:srgbClr val="F6F2D2"/>
                </a:solidFill>
                <a:latin typeface="Roboto Slab"/>
                <a:ea typeface="Roboto Slab"/>
                <a:cs typeface="Roboto Slab"/>
                <a:sym typeface="Roboto Slab"/>
              </a:defRPr>
            </a:lvl9pPr>
          </a:lstStyle>
          <a:p/>
        </p:txBody>
      </p:sp>
      <p:sp>
        <p:nvSpPr>
          <p:cNvPr id="211" name="Google Shape;211;p37"/>
          <p:cNvSpPr/>
          <p:nvPr/>
        </p:nvSpPr>
        <p:spPr>
          <a:xfrm>
            <a:off x="102400" y="4288025"/>
            <a:ext cx="2811000" cy="735300"/>
          </a:xfrm>
          <a:prstGeom prst="rect">
            <a:avLst/>
          </a:prstGeom>
          <a:solidFill>
            <a:srgbClr val="C9D3D7">
              <a:alpha val="42460"/>
            </a:srgbClr>
          </a:solidFill>
          <a:ln cap="flat" cmpd="sng" w="9525">
            <a:solidFill>
              <a:srgbClr val="00406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latin typeface="Roboto"/>
              <a:ea typeface="Roboto"/>
              <a:cs typeface="Roboto"/>
              <a:sym typeface="Roboto"/>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18">
    <p:spTree>
      <p:nvGrpSpPr>
        <p:cNvPr id="212" name="Shape 212"/>
        <p:cNvGrpSpPr/>
        <p:nvPr/>
      </p:nvGrpSpPr>
      <p:grpSpPr>
        <a:xfrm>
          <a:off x="0" y="0"/>
          <a:ext cx="0" cy="0"/>
          <a:chOff x="0" y="0"/>
          <a:chExt cx="0" cy="0"/>
        </a:xfrm>
      </p:grpSpPr>
      <p:cxnSp>
        <p:nvCxnSpPr>
          <p:cNvPr id="213" name="Google Shape;213;p38"/>
          <p:cNvCxnSpPr/>
          <p:nvPr/>
        </p:nvCxnSpPr>
        <p:spPr>
          <a:xfrm>
            <a:off x="3293700" y="1293450"/>
            <a:ext cx="2556600" cy="2556600"/>
          </a:xfrm>
          <a:prstGeom prst="straightConnector1">
            <a:avLst/>
          </a:prstGeom>
          <a:noFill/>
          <a:ln cap="flat" cmpd="sng" w="38100">
            <a:solidFill>
              <a:schemeClr val="lt1"/>
            </a:solidFill>
            <a:prstDash val="solid"/>
            <a:round/>
            <a:headEnd len="sm" w="sm" type="none"/>
            <a:tailEnd len="sm" w="sm" type="none"/>
          </a:ln>
        </p:spPr>
      </p:cxnSp>
      <p:sp>
        <p:nvSpPr>
          <p:cNvPr id="214" name="Google Shape;214;p38"/>
          <p:cNvSpPr txBox="1"/>
          <p:nvPr>
            <p:ph type="title"/>
          </p:nvPr>
        </p:nvSpPr>
        <p:spPr>
          <a:xfrm>
            <a:off x="311700" y="2077250"/>
            <a:ext cx="8512200" cy="591000"/>
          </a:xfrm>
          <a:prstGeom prst="rect">
            <a:avLst/>
          </a:prstGeom>
          <a:solidFill>
            <a:srgbClr val="00517C"/>
          </a:solidFill>
        </p:spPr>
        <p:txBody>
          <a:bodyPr anchorCtr="0" anchor="ctr" bIns="91425" lIns="91425" spcFirstLastPara="1" rIns="91425" wrap="square" tIns="91425">
            <a:noAutofit/>
          </a:bodyPr>
          <a:lstStyle>
            <a:lvl1pPr lvl="0" rtl="0" algn="ctr">
              <a:lnSpc>
                <a:spcPct val="100000"/>
              </a:lnSpc>
              <a:spcBef>
                <a:spcPts val="0"/>
              </a:spcBef>
              <a:spcAft>
                <a:spcPts val="0"/>
              </a:spcAft>
              <a:buNone/>
              <a:defRPr sz="4800">
                <a:solidFill>
                  <a:srgbClr val="FFFFFF"/>
                </a:solidFill>
              </a:defRPr>
            </a:lvl1pPr>
            <a:lvl2pPr lvl="1" rtl="0" algn="ctr">
              <a:lnSpc>
                <a:spcPct val="100000"/>
              </a:lnSpc>
              <a:spcBef>
                <a:spcPts val="0"/>
              </a:spcBef>
              <a:spcAft>
                <a:spcPts val="0"/>
              </a:spcAft>
              <a:buNone/>
              <a:defRPr sz="3600">
                <a:solidFill>
                  <a:srgbClr val="FFFFFF"/>
                </a:solidFill>
              </a:defRPr>
            </a:lvl2pPr>
            <a:lvl3pPr lvl="2" rtl="0" algn="ctr">
              <a:lnSpc>
                <a:spcPct val="100000"/>
              </a:lnSpc>
              <a:spcBef>
                <a:spcPts val="0"/>
              </a:spcBef>
              <a:spcAft>
                <a:spcPts val="0"/>
              </a:spcAft>
              <a:buNone/>
              <a:defRPr sz="3600">
                <a:solidFill>
                  <a:srgbClr val="FFFFFF"/>
                </a:solidFill>
              </a:defRPr>
            </a:lvl3pPr>
            <a:lvl4pPr lvl="3" rtl="0" algn="ctr">
              <a:lnSpc>
                <a:spcPct val="100000"/>
              </a:lnSpc>
              <a:spcBef>
                <a:spcPts val="0"/>
              </a:spcBef>
              <a:spcAft>
                <a:spcPts val="0"/>
              </a:spcAft>
              <a:buNone/>
              <a:defRPr sz="3600">
                <a:solidFill>
                  <a:srgbClr val="FFFFFF"/>
                </a:solidFill>
              </a:defRPr>
            </a:lvl4pPr>
            <a:lvl5pPr lvl="4" rtl="0" algn="ctr">
              <a:lnSpc>
                <a:spcPct val="100000"/>
              </a:lnSpc>
              <a:spcBef>
                <a:spcPts val="0"/>
              </a:spcBef>
              <a:spcAft>
                <a:spcPts val="0"/>
              </a:spcAft>
              <a:buNone/>
              <a:defRPr sz="3600">
                <a:solidFill>
                  <a:srgbClr val="FFFFFF"/>
                </a:solidFill>
              </a:defRPr>
            </a:lvl5pPr>
            <a:lvl6pPr lvl="5" rtl="0" algn="ctr">
              <a:lnSpc>
                <a:spcPct val="100000"/>
              </a:lnSpc>
              <a:spcBef>
                <a:spcPts val="0"/>
              </a:spcBef>
              <a:spcAft>
                <a:spcPts val="0"/>
              </a:spcAft>
              <a:buNone/>
              <a:defRPr sz="3600">
                <a:solidFill>
                  <a:srgbClr val="FFFFFF"/>
                </a:solidFill>
              </a:defRPr>
            </a:lvl6pPr>
            <a:lvl7pPr lvl="6" rtl="0" algn="ctr">
              <a:lnSpc>
                <a:spcPct val="100000"/>
              </a:lnSpc>
              <a:spcBef>
                <a:spcPts val="0"/>
              </a:spcBef>
              <a:spcAft>
                <a:spcPts val="0"/>
              </a:spcAft>
              <a:buNone/>
              <a:defRPr sz="3600">
                <a:solidFill>
                  <a:srgbClr val="FFFFFF"/>
                </a:solidFill>
              </a:defRPr>
            </a:lvl7pPr>
            <a:lvl8pPr lvl="7" rtl="0" algn="ctr">
              <a:lnSpc>
                <a:spcPct val="100000"/>
              </a:lnSpc>
              <a:spcBef>
                <a:spcPts val="0"/>
              </a:spcBef>
              <a:spcAft>
                <a:spcPts val="0"/>
              </a:spcAft>
              <a:buNone/>
              <a:defRPr sz="3600">
                <a:solidFill>
                  <a:srgbClr val="FFFFFF"/>
                </a:solidFill>
              </a:defRPr>
            </a:lvl8pPr>
            <a:lvl9pPr lvl="8" rtl="0" algn="ctr">
              <a:lnSpc>
                <a:spcPct val="100000"/>
              </a:lnSpc>
              <a:spcBef>
                <a:spcPts val="0"/>
              </a:spcBef>
              <a:spcAft>
                <a:spcPts val="0"/>
              </a:spcAft>
              <a:buNone/>
              <a:defRPr sz="3600">
                <a:solidFill>
                  <a:srgbClr val="FFFFFF"/>
                </a:solidFill>
              </a:defRPr>
            </a:lvl9pPr>
          </a:lstStyle>
          <a:p/>
        </p:txBody>
      </p:sp>
      <p:sp>
        <p:nvSpPr>
          <p:cNvPr id="215" name="Google Shape;215;p38"/>
          <p:cNvSpPr txBox="1"/>
          <p:nvPr>
            <p:ph idx="1" type="subTitle"/>
          </p:nvPr>
        </p:nvSpPr>
        <p:spPr>
          <a:xfrm>
            <a:off x="716550" y="2668250"/>
            <a:ext cx="7702500" cy="511200"/>
          </a:xfrm>
          <a:prstGeom prst="rect">
            <a:avLst/>
          </a:prstGeom>
          <a:solidFill>
            <a:srgbClr val="00517C"/>
          </a:solidFill>
        </p:spPr>
        <p:txBody>
          <a:bodyPr anchorCtr="0" anchor="ctr" bIns="91425" lIns="91425" spcFirstLastPara="1" rIns="91425" wrap="square" tIns="91425">
            <a:noAutofit/>
          </a:bodyPr>
          <a:lstStyle>
            <a:lvl1pPr lvl="0" rtl="0" algn="ctr">
              <a:lnSpc>
                <a:spcPct val="100000"/>
              </a:lnSpc>
              <a:spcBef>
                <a:spcPts val="0"/>
              </a:spcBef>
              <a:spcAft>
                <a:spcPts val="0"/>
              </a:spcAft>
              <a:buNone/>
              <a:defRPr sz="2400">
                <a:latin typeface="Roboto Slab"/>
                <a:ea typeface="Roboto Slab"/>
                <a:cs typeface="Roboto Slab"/>
                <a:sym typeface="Roboto Slab"/>
              </a:defRPr>
            </a:lvl1pPr>
            <a:lvl2pPr lvl="1" rtl="0" algn="ctr">
              <a:lnSpc>
                <a:spcPct val="100000"/>
              </a:lnSpc>
              <a:spcBef>
                <a:spcPts val="0"/>
              </a:spcBef>
              <a:spcAft>
                <a:spcPts val="0"/>
              </a:spcAft>
              <a:buNone/>
              <a:defRPr sz="1600">
                <a:solidFill>
                  <a:srgbClr val="F6F2D2"/>
                </a:solidFill>
                <a:latin typeface="Roboto Slab"/>
                <a:ea typeface="Roboto Slab"/>
                <a:cs typeface="Roboto Slab"/>
                <a:sym typeface="Roboto Slab"/>
              </a:defRPr>
            </a:lvl2pPr>
            <a:lvl3pPr lvl="2" rtl="0" algn="ctr">
              <a:lnSpc>
                <a:spcPct val="100000"/>
              </a:lnSpc>
              <a:spcBef>
                <a:spcPts val="0"/>
              </a:spcBef>
              <a:spcAft>
                <a:spcPts val="0"/>
              </a:spcAft>
              <a:buNone/>
              <a:defRPr sz="1600">
                <a:solidFill>
                  <a:srgbClr val="F6F2D2"/>
                </a:solidFill>
                <a:latin typeface="Roboto Slab"/>
                <a:ea typeface="Roboto Slab"/>
                <a:cs typeface="Roboto Slab"/>
                <a:sym typeface="Roboto Slab"/>
              </a:defRPr>
            </a:lvl3pPr>
            <a:lvl4pPr lvl="3" rtl="0" algn="ctr">
              <a:lnSpc>
                <a:spcPct val="100000"/>
              </a:lnSpc>
              <a:spcBef>
                <a:spcPts val="0"/>
              </a:spcBef>
              <a:spcAft>
                <a:spcPts val="0"/>
              </a:spcAft>
              <a:buNone/>
              <a:defRPr sz="1600">
                <a:solidFill>
                  <a:srgbClr val="F6F2D2"/>
                </a:solidFill>
                <a:latin typeface="Roboto Slab"/>
                <a:ea typeface="Roboto Slab"/>
                <a:cs typeface="Roboto Slab"/>
                <a:sym typeface="Roboto Slab"/>
              </a:defRPr>
            </a:lvl4pPr>
            <a:lvl5pPr lvl="4" rtl="0" algn="ctr">
              <a:lnSpc>
                <a:spcPct val="100000"/>
              </a:lnSpc>
              <a:spcBef>
                <a:spcPts val="0"/>
              </a:spcBef>
              <a:spcAft>
                <a:spcPts val="0"/>
              </a:spcAft>
              <a:buNone/>
              <a:defRPr sz="1600">
                <a:solidFill>
                  <a:srgbClr val="F6F2D2"/>
                </a:solidFill>
                <a:latin typeface="Roboto Slab"/>
                <a:ea typeface="Roboto Slab"/>
                <a:cs typeface="Roboto Slab"/>
                <a:sym typeface="Roboto Slab"/>
              </a:defRPr>
            </a:lvl5pPr>
            <a:lvl6pPr lvl="5" rtl="0" algn="ctr">
              <a:lnSpc>
                <a:spcPct val="100000"/>
              </a:lnSpc>
              <a:spcBef>
                <a:spcPts val="0"/>
              </a:spcBef>
              <a:spcAft>
                <a:spcPts val="0"/>
              </a:spcAft>
              <a:buNone/>
              <a:defRPr sz="1600">
                <a:solidFill>
                  <a:srgbClr val="F6F2D2"/>
                </a:solidFill>
                <a:latin typeface="Roboto Slab"/>
                <a:ea typeface="Roboto Slab"/>
                <a:cs typeface="Roboto Slab"/>
                <a:sym typeface="Roboto Slab"/>
              </a:defRPr>
            </a:lvl6pPr>
            <a:lvl7pPr lvl="6" rtl="0" algn="ctr">
              <a:lnSpc>
                <a:spcPct val="100000"/>
              </a:lnSpc>
              <a:spcBef>
                <a:spcPts val="0"/>
              </a:spcBef>
              <a:spcAft>
                <a:spcPts val="0"/>
              </a:spcAft>
              <a:buNone/>
              <a:defRPr sz="1600">
                <a:solidFill>
                  <a:srgbClr val="F6F2D2"/>
                </a:solidFill>
                <a:latin typeface="Roboto Slab"/>
                <a:ea typeface="Roboto Slab"/>
                <a:cs typeface="Roboto Slab"/>
                <a:sym typeface="Roboto Slab"/>
              </a:defRPr>
            </a:lvl7pPr>
            <a:lvl8pPr lvl="7" rtl="0" algn="ctr">
              <a:lnSpc>
                <a:spcPct val="100000"/>
              </a:lnSpc>
              <a:spcBef>
                <a:spcPts val="0"/>
              </a:spcBef>
              <a:spcAft>
                <a:spcPts val="0"/>
              </a:spcAft>
              <a:buNone/>
              <a:defRPr sz="1600">
                <a:solidFill>
                  <a:srgbClr val="F6F2D2"/>
                </a:solidFill>
                <a:latin typeface="Roboto Slab"/>
                <a:ea typeface="Roboto Slab"/>
                <a:cs typeface="Roboto Slab"/>
                <a:sym typeface="Roboto Slab"/>
              </a:defRPr>
            </a:lvl8pPr>
            <a:lvl9pPr lvl="8" rtl="0" algn="ctr">
              <a:lnSpc>
                <a:spcPct val="100000"/>
              </a:lnSpc>
              <a:spcBef>
                <a:spcPts val="0"/>
              </a:spcBef>
              <a:spcAft>
                <a:spcPts val="0"/>
              </a:spcAft>
              <a:buNone/>
              <a:defRPr sz="1600">
                <a:solidFill>
                  <a:srgbClr val="F6F2D2"/>
                </a:solidFill>
                <a:latin typeface="Roboto Slab"/>
                <a:ea typeface="Roboto Slab"/>
                <a:cs typeface="Roboto Slab"/>
                <a:sym typeface="Roboto Slab"/>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1">
  <p:cSld name="CUSTOM_10_1">
    <p:bg>
      <p:bgPr>
        <a:solidFill>
          <a:srgbClr val="00517C"/>
        </a:solidFill>
      </p:bgPr>
    </p:bg>
    <p:spTree>
      <p:nvGrpSpPr>
        <p:cNvPr id="216" name="Shape 216"/>
        <p:cNvGrpSpPr/>
        <p:nvPr/>
      </p:nvGrpSpPr>
      <p:grpSpPr>
        <a:xfrm>
          <a:off x="0" y="0"/>
          <a:ext cx="0" cy="0"/>
          <a:chOff x="0" y="0"/>
          <a:chExt cx="0" cy="0"/>
        </a:xfrm>
      </p:grpSpPr>
      <p:sp>
        <p:nvSpPr>
          <p:cNvPr id="217" name="Google Shape;217;p39"/>
          <p:cNvSpPr txBox="1"/>
          <p:nvPr>
            <p:ph type="title"/>
          </p:nvPr>
        </p:nvSpPr>
        <p:spPr>
          <a:xfrm>
            <a:off x="967000" y="539500"/>
            <a:ext cx="7463700" cy="886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4800"/>
              <a:buNone/>
              <a:defRPr sz="4800">
                <a:solidFill>
                  <a:srgbClr val="FFFFFF"/>
                </a:solidFill>
              </a:defRPr>
            </a:lvl1pPr>
            <a:lvl2pPr lvl="1" rtl="0" algn="l">
              <a:lnSpc>
                <a:spcPct val="100000"/>
              </a:lnSpc>
              <a:spcBef>
                <a:spcPts val="0"/>
              </a:spcBef>
              <a:spcAft>
                <a:spcPts val="0"/>
              </a:spcAft>
              <a:buSzPts val="2800"/>
              <a:buNone/>
              <a:defRPr sz="5500">
                <a:solidFill>
                  <a:srgbClr val="FFFFFF"/>
                </a:solidFill>
                <a:latin typeface="Roboto"/>
                <a:ea typeface="Roboto"/>
                <a:cs typeface="Roboto"/>
                <a:sym typeface="Roboto"/>
              </a:defRPr>
            </a:lvl2pPr>
            <a:lvl3pPr lvl="2" rtl="0" algn="l">
              <a:lnSpc>
                <a:spcPct val="100000"/>
              </a:lnSpc>
              <a:spcBef>
                <a:spcPts val="0"/>
              </a:spcBef>
              <a:spcAft>
                <a:spcPts val="0"/>
              </a:spcAft>
              <a:buSzPts val="2800"/>
              <a:buNone/>
              <a:defRPr sz="5500">
                <a:solidFill>
                  <a:srgbClr val="FFFFFF"/>
                </a:solidFill>
                <a:latin typeface="Roboto"/>
                <a:ea typeface="Roboto"/>
                <a:cs typeface="Roboto"/>
                <a:sym typeface="Roboto"/>
              </a:defRPr>
            </a:lvl3pPr>
            <a:lvl4pPr lvl="3" rtl="0" algn="l">
              <a:lnSpc>
                <a:spcPct val="100000"/>
              </a:lnSpc>
              <a:spcBef>
                <a:spcPts val="0"/>
              </a:spcBef>
              <a:spcAft>
                <a:spcPts val="0"/>
              </a:spcAft>
              <a:buSzPts val="2800"/>
              <a:buNone/>
              <a:defRPr sz="5500">
                <a:solidFill>
                  <a:srgbClr val="FFFFFF"/>
                </a:solidFill>
                <a:latin typeface="Roboto"/>
                <a:ea typeface="Roboto"/>
                <a:cs typeface="Roboto"/>
                <a:sym typeface="Roboto"/>
              </a:defRPr>
            </a:lvl4pPr>
            <a:lvl5pPr lvl="4" rtl="0" algn="l">
              <a:lnSpc>
                <a:spcPct val="100000"/>
              </a:lnSpc>
              <a:spcBef>
                <a:spcPts val="0"/>
              </a:spcBef>
              <a:spcAft>
                <a:spcPts val="0"/>
              </a:spcAft>
              <a:buSzPts val="2800"/>
              <a:buNone/>
              <a:defRPr sz="5500">
                <a:solidFill>
                  <a:srgbClr val="FFFFFF"/>
                </a:solidFill>
                <a:latin typeface="Roboto"/>
                <a:ea typeface="Roboto"/>
                <a:cs typeface="Roboto"/>
                <a:sym typeface="Roboto"/>
              </a:defRPr>
            </a:lvl5pPr>
            <a:lvl6pPr lvl="5" rtl="0" algn="l">
              <a:lnSpc>
                <a:spcPct val="100000"/>
              </a:lnSpc>
              <a:spcBef>
                <a:spcPts val="0"/>
              </a:spcBef>
              <a:spcAft>
                <a:spcPts val="0"/>
              </a:spcAft>
              <a:buSzPts val="2800"/>
              <a:buNone/>
              <a:defRPr sz="5500">
                <a:solidFill>
                  <a:srgbClr val="FFFFFF"/>
                </a:solidFill>
                <a:latin typeface="Roboto"/>
                <a:ea typeface="Roboto"/>
                <a:cs typeface="Roboto"/>
                <a:sym typeface="Roboto"/>
              </a:defRPr>
            </a:lvl6pPr>
            <a:lvl7pPr lvl="6" rtl="0" algn="l">
              <a:lnSpc>
                <a:spcPct val="100000"/>
              </a:lnSpc>
              <a:spcBef>
                <a:spcPts val="0"/>
              </a:spcBef>
              <a:spcAft>
                <a:spcPts val="0"/>
              </a:spcAft>
              <a:buSzPts val="2800"/>
              <a:buNone/>
              <a:defRPr sz="5500">
                <a:solidFill>
                  <a:srgbClr val="FFFFFF"/>
                </a:solidFill>
                <a:latin typeface="Roboto"/>
                <a:ea typeface="Roboto"/>
                <a:cs typeface="Roboto"/>
                <a:sym typeface="Roboto"/>
              </a:defRPr>
            </a:lvl7pPr>
            <a:lvl8pPr lvl="7" rtl="0" algn="l">
              <a:lnSpc>
                <a:spcPct val="100000"/>
              </a:lnSpc>
              <a:spcBef>
                <a:spcPts val="0"/>
              </a:spcBef>
              <a:spcAft>
                <a:spcPts val="0"/>
              </a:spcAft>
              <a:buSzPts val="2800"/>
              <a:buNone/>
              <a:defRPr sz="5500">
                <a:solidFill>
                  <a:srgbClr val="FFFFFF"/>
                </a:solidFill>
                <a:latin typeface="Roboto"/>
                <a:ea typeface="Roboto"/>
                <a:cs typeface="Roboto"/>
                <a:sym typeface="Roboto"/>
              </a:defRPr>
            </a:lvl8pPr>
            <a:lvl9pPr lvl="8" rtl="0" algn="l">
              <a:lnSpc>
                <a:spcPct val="100000"/>
              </a:lnSpc>
              <a:spcBef>
                <a:spcPts val="0"/>
              </a:spcBef>
              <a:spcAft>
                <a:spcPts val="0"/>
              </a:spcAft>
              <a:buSzPts val="2800"/>
              <a:buNone/>
              <a:defRPr sz="5500">
                <a:solidFill>
                  <a:srgbClr val="FFFFFF"/>
                </a:solidFill>
                <a:latin typeface="Roboto"/>
                <a:ea typeface="Roboto"/>
                <a:cs typeface="Roboto"/>
                <a:sym typeface="Roboto"/>
              </a:defRPr>
            </a:lvl9pPr>
          </a:lstStyle>
          <a:p/>
        </p:txBody>
      </p:sp>
      <p:sp>
        <p:nvSpPr>
          <p:cNvPr id="218" name="Google Shape;218;p39"/>
          <p:cNvSpPr txBox="1"/>
          <p:nvPr>
            <p:ph idx="1" type="subTitle"/>
          </p:nvPr>
        </p:nvSpPr>
        <p:spPr>
          <a:xfrm>
            <a:off x="967000" y="2845275"/>
            <a:ext cx="7463700" cy="11850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rgbClr val="82CBC4"/>
              </a:buClr>
              <a:buSzPts val="3000"/>
              <a:buNone/>
              <a:defRPr sz="3000">
                <a:solidFill>
                  <a:srgbClr val="82CBC4"/>
                </a:solidFill>
              </a:defRPr>
            </a:lvl1pPr>
            <a:lvl2pPr lvl="1" rtl="0" algn="l">
              <a:lnSpc>
                <a:spcPct val="100000"/>
              </a:lnSpc>
              <a:spcBef>
                <a:spcPts val="0"/>
              </a:spcBef>
              <a:spcAft>
                <a:spcPts val="0"/>
              </a:spcAft>
              <a:buSzPts val="1400"/>
              <a:buNone/>
              <a:defRPr>
                <a:solidFill>
                  <a:srgbClr val="FFFFFF"/>
                </a:solidFill>
              </a:defRPr>
            </a:lvl2pPr>
            <a:lvl3pPr lvl="2" rtl="0" algn="l">
              <a:lnSpc>
                <a:spcPct val="100000"/>
              </a:lnSpc>
              <a:spcBef>
                <a:spcPts val="0"/>
              </a:spcBef>
              <a:spcAft>
                <a:spcPts val="0"/>
              </a:spcAft>
              <a:buSzPts val="1400"/>
              <a:buNone/>
              <a:defRPr>
                <a:solidFill>
                  <a:srgbClr val="FFFFFF"/>
                </a:solidFill>
              </a:defRPr>
            </a:lvl3pPr>
            <a:lvl4pPr lvl="3" rtl="0" algn="l">
              <a:lnSpc>
                <a:spcPct val="100000"/>
              </a:lnSpc>
              <a:spcBef>
                <a:spcPts val="0"/>
              </a:spcBef>
              <a:spcAft>
                <a:spcPts val="0"/>
              </a:spcAft>
              <a:buSzPts val="1400"/>
              <a:buNone/>
              <a:defRPr>
                <a:solidFill>
                  <a:srgbClr val="FFFFFF"/>
                </a:solidFill>
              </a:defRPr>
            </a:lvl4pPr>
            <a:lvl5pPr lvl="4" rtl="0" algn="l">
              <a:lnSpc>
                <a:spcPct val="100000"/>
              </a:lnSpc>
              <a:spcBef>
                <a:spcPts val="0"/>
              </a:spcBef>
              <a:spcAft>
                <a:spcPts val="0"/>
              </a:spcAft>
              <a:buSzPts val="1400"/>
              <a:buNone/>
              <a:defRPr>
                <a:solidFill>
                  <a:srgbClr val="FFFFFF"/>
                </a:solidFill>
              </a:defRPr>
            </a:lvl5pPr>
            <a:lvl6pPr lvl="5" rtl="0" algn="l">
              <a:lnSpc>
                <a:spcPct val="100000"/>
              </a:lnSpc>
              <a:spcBef>
                <a:spcPts val="0"/>
              </a:spcBef>
              <a:spcAft>
                <a:spcPts val="0"/>
              </a:spcAft>
              <a:buSzPts val="1400"/>
              <a:buNone/>
              <a:defRPr>
                <a:solidFill>
                  <a:srgbClr val="FFFFFF"/>
                </a:solidFill>
              </a:defRPr>
            </a:lvl6pPr>
            <a:lvl7pPr lvl="6" rtl="0" algn="l">
              <a:lnSpc>
                <a:spcPct val="100000"/>
              </a:lnSpc>
              <a:spcBef>
                <a:spcPts val="0"/>
              </a:spcBef>
              <a:spcAft>
                <a:spcPts val="0"/>
              </a:spcAft>
              <a:buSzPts val="1400"/>
              <a:buNone/>
              <a:defRPr>
                <a:solidFill>
                  <a:srgbClr val="FFFFFF"/>
                </a:solidFill>
              </a:defRPr>
            </a:lvl7pPr>
            <a:lvl8pPr lvl="7" rtl="0" algn="l">
              <a:lnSpc>
                <a:spcPct val="100000"/>
              </a:lnSpc>
              <a:spcBef>
                <a:spcPts val="0"/>
              </a:spcBef>
              <a:spcAft>
                <a:spcPts val="0"/>
              </a:spcAft>
              <a:buSzPts val="1400"/>
              <a:buNone/>
              <a:defRPr>
                <a:solidFill>
                  <a:srgbClr val="FFFFFF"/>
                </a:solidFill>
              </a:defRPr>
            </a:lvl8pPr>
            <a:lvl9pPr lvl="8" rtl="0" algn="l">
              <a:lnSpc>
                <a:spcPct val="100000"/>
              </a:lnSpc>
              <a:spcBef>
                <a:spcPts val="0"/>
              </a:spcBef>
              <a:spcAft>
                <a:spcPts val="0"/>
              </a:spcAft>
              <a:buSzPts val="1400"/>
              <a:buNone/>
              <a:defRPr>
                <a:solidFill>
                  <a:srgbClr val="FFFFFF"/>
                </a:solidFill>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1">
  <p:cSld name="CUSTOM_12_1">
    <p:spTree>
      <p:nvGrpSpPr>
        <p:cNvPr id="219" name="Shape 219"/>
        <p:cNvGrpSpPr/>
        <p:nvPr/>
      </p:nvGrpSpPr>
      <p:grpSpPr>
        <a:xfrm>
          <a:off x="0" y="0"/>
          <a:ext cx="0" cy="0"/>
          <a:chOff x="0" y="0"/>
          <a:chExt cx="0" cy="0"/>
        </a:xfrm>
      </p:grpSpPr>
      <p:sp>
        <p:nvSpPr>
          <p:cNvPr id="220" name="Google Shape;220;p40"/>
          <p:cNvSpPr txBox="1"/>
          <p:nvPr>
            <p:ph type="ctrTitle"/>
          </p:nvPr>
        </p:nvSpPr>
        <p:spPr>
          <a:xfrm>
            <a:off x="6904337" y="559869"/>
            <a:ext cx="1501200" cy="9183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SzPts val="1800"/>
              <a:buNone/>
              <a:defRPr b="1" sz="1800"/>
            </a:lvl1pPr>
            <a:lvl2pPr lvl="1" rtl="0" algn="l">
              <a:lnSpc>
                <a:spcPct val="100000"/>
              </a:lnSpc>
              <a:spcBef>
                <a:spcPts val="0"/>
              </a:spcBef>
              <a:spcAft>
                <a:spcPts val="0"/>
              </a:spcAft>
              <a:buSzPts val="4400"/>
              <a:buNone/>
              <a:defRPr sz="4400"/>
            </a:lvl2pPr>
            <a:lvl3pPr lvl="2" rtl="0" algn="l">
              <a:lnSpc>
                <a:spcPct val="100000"/>
              </a:lnSpc>
              <a:spcBef>
                <a:spcPts val="0"/>
              </a:spcBef>
              <a:spcAft>
                <a:spcPts val="0"/>
              </a:spcAft>
              <a:buSzPts val="4400"/>
              <a:buNone/>
              <a:defRPr sz="4400"/>
            </a:lvl3pPr>
            <a:lvl4pPr lvl="3" rtl="0" algn="l">
              <a:lnSpc>
                <a:spcPct val="100000"/>
              </a:lnSpc>
              <a:spcBef>
                <a:spcPts val="0"/>
              </a:spcBef>
              <a:spcAft>
                <a:spcPts val="0"/>
              </a:spcAft>
              <a:buSzPts val="4400"/>
              <a:buNone/>
              <a:defRPr sz="4400"/>
            </a:lvl4pPr>
            <a:lvl5pPr lvl="4" rtl="0" algn="l">
              <a:lnSpc>
                <a:spcPct val="100000"/>
              </a:lnSpc>
              <a:spcBef>
                <a:spcPts val="0"/>
              </a:spcBef>
              <a:spcAft>
                <a:spcPts val="0"/>
              </a:spcAft>
              <a:buSzPts val="4400"/>
              <a:buNone/>
              <a:defRPr sz="4400"/>
            </a:lvl5pPr>
            <a:lvl6pPr lvl="5" rtl="0" algn="l">
              <a:lnSpc>
                <a:spcPct val="100000"/>
              </a:lnSpc>
              <a:spcBef>
                <a:spcPts val="0"/>
              </a:spcBef>
              <a:spcAft>
                <a:spcPts val="0"/>
              </a:spcAft>
              <a:buSzPts val="4400"/>
              <a:buNone/>
              <a:defRPr sz="4400"/>
            </a:lvl6pPr>
            <a:lvl7pPr lvl="6" rtl="0" algn="l">
              <a:lnSpc>
                <a:spcPct val="100000"/>
              </a:lnSpc>
              <a:spcBef>
                <a:spcPts val="0"/>
              </a:spcBef>
              <a:spcAft>
                <a:spcPts val="0"/>
              </a:spcAft>
              <a:buSzPts val="4400"/>
              <a:buNone/>
              <a:defRPr sz="4400"/>
            </a:lvl7pPr>
            <a:lvl8pPr lvl="7" rtl="0" algn="l">
              <a:lnSpc>
                <a:spcPct val="100000"/>
              </a:lnSpc>
              <a:spcBef>
                <a:spcPts val="0"/>
              </a:spcBef>
              <a:spcAft>
                <a:spcPts val="0"/>
              </a:spcAft>
              <a:buSzPts val="4400"/>
              <a:buNone/>
              <a:defRPr sz="4400"/>
            </a:lvl8pPr>
            <a:lvl9pPr lvl="8" rtl="0" algn="l">
              <a:lnSpc>
                <a:spcPct val="100000"/>
              </a:lnSpc>
              <a:spcBef>
                <a:spcPts val="0"/>
              </a:spcBef>
              <a:spcAft>
                <a:spcPts val="0"/>
              </a:spcAft>
              <a:buSzPts val="4400"/>
              <a:buNone/>
              <a:defRPr sz="4400"/>
            </a:lvl9pPr>
          </a:lstStyle>
          <a:p/>
        </p:txBody>
      </p:sp>
      <p:sp>
        <p:nvSpPr>
          <p:cNvPr id="221" name="Google Shape;221;p40"/>
          <p:cNvSpPr txBox="1"/>
          <p:nvPr>
            <p:ph idx="2" type="title"/>
          </p:nvPr>
        </p:nvSpPr>
        <p:spPr>
          <a:xfrm>
            <a:off x="6904337" y="1885943"/>
            <a:ext cx="1928100" cy="15642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600"/>
              <a:buNone/>
              <a:defRPr sz="1600">
                <a:latin typeface="Roboto"/>
                <a:ea typeface="Roboto"/>
                <a:cs typeface="Roboto"/>
                <a:sym typeface="Roboto"/>
              </a:defRPr>
            </a:lvl1pPr>
            <a:lvl2pPr lvl="1" rtl="0" algn="l">
              <a:lnSpc>
                <a:spcPct val="100000"/>
              </a:lnSpc>
              <a:spcBef>
                <a:spcPts val="0"/>
              </a:spcBef>
              <a:spcAft>
                <a:spcPts val="0"/>
              </a:spcAft>
              <a:buSzPts val="2800"/>
              <a:buNone/>
              <a:defRPr sz="2900">
                <a:latin typeface="Roboto Mono Light"/>
                <a:ea typeface="Roboto Mono Light"/>
                <a:cs typeface="Roboto Mono Light"/>
                <a:sym typeface="Roboto Mono Light"/>
              </a:defRPr>
            </a:lvl2pPr>
            <a:lvl3pPr lvl="2" rtl="0" algn="l">
              <a:lnSpc>
                <a:spcPct val="100000"/>
              </a:lnSpc>
              <a:spcBef>
                <a:spcPts val="0"/>
              </a:spcBef>
              <a:spcAft>
                <a:spcPts val="0"/>
              </a:spcAft>
              <a:buSzPts val="2800"/>
              <a:buNone/>
              <a:defRPr sz="2900">
                <a:latin typeface="Roboto Mono Light"/>
                <a:ea typeface="Roboto Mono Light"/>
                <a:cs typeface="Roboto Mono Light"/>
                <a:sym typeface="Roboto Mono Light"/>
              </a:defRPr>
            </a:lvl3pPr>
            <a:lvl4pPr lvl="3" rtl="0" algn="l">
              <a:lnSpc>
                <a:spcPct val="100000"/>
              </a:lnSpc>
              <a:spcBef>
                <a:spcPts val="0"/>
              </a:spcBef>
              <a:spcAft>
                <a:spcPts val="0"/>
              </a:spcAft>
              <a:buSzPts val="2800"/>
              <a:buNone/>
              <a:defRPr sz="2900">
                <a:latin typeface="Roboto Mono Light"/>
                <a:ea typeface="Roboto Mono Light"/>
                <a:cs typeface="Roboto Mono Light"/>
                <a:sym typeface="Roboto Mono Light"/>
              </a:defRPr>
            </a:lvl4pPr>
            <a:lvl5pPr lvl="4" rtl="0" algn="l">
              <a:lnSpc>
                <a:spcPct val="100000"/>
              </a:lnSpc>
              <a:spcBef>
                <a:spcPts val="0"/>
              </a:spcBef>
              <a:spcAft>
                <a:spcPts val="0"/>
              </a:spcAft>
              <a:buSzPts val="2800"/>
              <a:buNone/>
              <a:defRPr sz="2900">
                <a:latin typeface="Roboto Mono Light"/>
                <a:ea typeface="Roboto Mono Light"/>
                <a:cs typeface="Roboto Mono Light"/>
                <a:sym typeface="Roboto Mono Light"/>
              </a:defRPr>
            </a:lvl5pPr>
            <a:lvl6pPr lvl="5" rtl="0" algn="l">
              <a:lnSpc>
                <a:spcPct val="100000"/>
              </a:lnSpc>
              <a:spcBef>
                <a:spcPts val="0"/>
              </a:spcBef>
              <a:spcAft>
                <a:spcPts val="0"/>
              </a:spcAft>
              <a:buSzPts val="2800"/>
              <a:buNone/>
              <a:defRPr sz="2900">
                <a:latin typeface="Roboto Mono Light"/>
                <a:ea typeface="Roboto Mono Light"/>
                <a:cs typeface="Roboto Mono Light"/>
                <a:sym typeface="Roboto Mono Light"/>
              </a:defRPr>
            </a:lvl6pPr>
            <a:lvl7pPr lvl="6" rtl="0" algn="l">
              <a:lnSpc>
                <a:spcPct val="100000"/>
              </a:lnSpc>
              <a:spcBef>
                <a:spcPts val="0"/>
              </a:spcBef>
              <a:spcAft>
                <a:spcPts val="0"/>
              </a:spcAft>
              <a:buSzPts val="2800"/>
              <a:buNone/>
              <a:defRPr sz="2900">
                <a:latin typeface="Roboto Mono Light"/>
                <a:ea typeface="Roboto Mono Light"/>
                <a:cs typeface="Roboto Mono Light"/>
                <a:sym typeface="Roboto Mono Light"/>
              </a:defRPr>
            </a:lvl7pPr>
            <a:lvl8pPr lvl="7" rtl="0" algn="l">
              <a:lnSpc>
                <a:spcPct val="100000"/>
              </a:lnSpc>
              <a:spcBef>
                <a:spcPts val="0"/>
              </a:spcBef>
              <a:spcAft>
                <a:spcPts val="0"/>
              </a:spcAft>
              <a:buSzPts val="2800"/>
              <a:buNone/>
              <a:defRPr sz="2900">
                <a:latin typeface="Roboto Mono Light"/>
                <a:ea typeface="Roboto Mono Light"/>
                <a:cs typeface="Roboto Mono Light"/>
                <a:sym typeface="Roboto Mono Light"/>
              </a:defRPr>
            </a:lvl8pPr>
            <a:lvl9pPr lvl="8" rtl="0" algn="l">
              <a:lnSpc>
                <a:spcPct val="100000"/>
              </a:lnSpc>
              <a:spcBef>
                <a:spcPts val="0"/>
              </a:spcBef>
              <a:spcAft>
                <a:spcPts val="0"/>
              </a:spcAft>
              <a:buSzPts val="2800"/>
              <a:buNone/>
              <a:defRPr sz="2900">
                <a:latin typeface="Roboto Mono Light"/>
                <a:ea typeface="Roboto Mono Light"/>
                <a:cs typeface="Roboto Mono Light"/>
                <a:sym typeface="Roboto Mono Light"/>
              </a:defRPr>
            </a:lvl9pPr>
          </a:lstStyle>
          <a:p/>
        </p:txBody>
      </p:sp>
      <p:cxnSp>
        <p:nvCxnSpPr>
          <p:cNvPr id="222" name="Google Shape;222;p40"/>
          <p:cNvCxnSpPr/>
          <p:nvPr/>
        </p:nvCxnSpPr>
        <p:spPr>
          <a:xfrm flipH="1">
            <a:off x="6767950" y="709950"/>
            <a:ext cx="9600" cy="1807800"/>
          </a:xfrm>
          <a:prstGeom prst="straightConnector1">
            <a:avLst/>
          </a:prstGeom>
          <a:noFill/>
          <a:ln cap="flat" cmpd="sng" w="38100">
            <a:solidFill>
              <a:schemeClr val="lt1"/>
            </a:solidFill>
            <a:prstDash val="solid"/>
            <a:miter lim="8000"/>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967000" y="539500"/>
            <a:ext cx="5082300" cy="1268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5"/>
          <p:cNvSpPr txBox="1"/>
          <p:nvPr>
            <p:ph idx="1" type="subTitle"/>
          </p:nvPr>
        </p:nvSpPr>
        <p:spPr>
          <a:xfrm>
            <a:off x="967000" y="2620075"/>
            <a:ext cx="2958900" cy="1268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sz="1600"/>
            </a:lvl1pPr>
            <a:lvl2pPr lvl="1" algn="l">
              <a:lnSpc>
                <a:spcPct val="115000"/>
              </a:lnSpc>
              <a:spcBef>
                <a:spcPts val="0"/>
              </a:spcBef>
              <a:spcAft>
                <a:spcPts val="0"/>
              </a:spcAft>
              <a:buSzPts val="1400"/>
              <a:buNone/>
              <a:defRPr sz="1600"/>
            </a:lvl2pPr>
            <a:lvl3pPr lvl="2" algn="l">
              <a:lnSpc>
                <a:spcPct val="115000"/>
              </a:lnSpc>
              <a:spcBef>
                <a:spcPts val="0"/>
              </a:spcBef>
              <a:spcAft>
                <a:spcPts val="0"/>
              </a:spcAft>
              <a:buSzPts val="1400"/>
              <a:buNone/>
              <a:defRPr sz="1600"/>
            </a:lvl3pPr>
            <a:lvl4pPr lvl="3" algn="l">
              <a:lnSpc>
                <a:spcPct val="115000"/>
              </a:lnSpc>
              <a:spcBef>
                <a:spcPts val="0"/>
              </a:spcBef>
              <a:spcAft>
                <a:spcPts val="0"/>
              </a:spcAft>
              <a:buSzPts val="1400"/>
              <a:buNone/>
              <a:defRPr sz="1600"/>
            </a:lvl4pPr>
            <a:lvl5pPr lvl="4" algn="l">
              <a:lnSpc>
                <a:spcPct val="115000"/>
              </a:lnSpc>
              <a:spcBef>
                <a:spcPts val="0"/>
              </a:spcBef>
              <a:spcAft>
                <a:spcPts val="0"/>
              </a:spcAft>
              <a:buSzPts val="1400"/>
              <a:buNone/>
              <a:defRPr sz="1600"/>
            </a:lvl5pPr>
            <a:lvl6pPr lvl="5" algn="l">
              <a:lnSpc>
                <a:spcPct val="115000"/>
              </a:lnSpc>
              <a:spcBef>
                <a:spcPts val="0"/>
              </a:spcBef>
              <a:spcAft>
                <a:spcPts val="0"/>
              </a:spcAft>
              <a:buSzPts val="1400"/>
              <a:buNone/>
              <a:defRPr sz="1600"/>
            </a:lvl6pPr>
            <a:lvl7pPr lvl="6" algn="l">
              <a:lnSpc>
                <a:spcPct val="115000"/>
              </a:lnSpc>
              <a:spcBef>
                <a:spcPts val="0"/>
              </a:spcBef>
              <a:spcAft>
                <a:spcPts val="0"/>
              </a:spcAft>
              <a:buSzPts val="1400"/>
              <a:buNone/>
              <a:defRPr sz="1600"/>
            </a:lvl7pPr>
            <a:lvl8pPr lvl="7" algn="l">
              <a:lnSpc>
                <a:spcPct val="115000"/>
              </a:lnSpc>
              <a:spcBef>
                <a:spcPts val="0"/>
              </a:spcBef>
              <a:spcAft>
                <a:spcPts val="0"/>
              </a:spcAft>
              <a:buSzPts val="1400"/>
              <a:buNone/>
              <a:defRPr sz="1600"/>
            </a:lvl8pPr>
            <a:lvl9pPr lvl="8" algn="l">
              <a:lnSpc>
                <a:spcPct val="115000"/>
              </a:lnSpc>
              <a:spcBef>
                <a:spcPts val="0"/>
              </a:spcBef>
              <a:spcAft>
                <a:spcPts val="0"/>
              </a:spcAft>
              <a:buSzPts val="1400"/>
              <a:buNone/>
              <a:defRPr sz="1600"/>
            </a:lvl9pPr>
          </a:lstStyle>
          <a:p/>
        </p:txBody>
      </p:sp>
      <p:sp>
        <p:nvSpPr>
          <p:cNvPr id="23" name="Google Shape;23;p5"/>
          <p:cNvSpPr txBox="1"/>
          <p:nvPr>
            <p:ph idx="2" type="subTitle"/>
          </p:nvPr>
        </p:nvSpPr>
        <p:spPr>
          <a:xfrm>
            <a:off x="4808200" y="2620075"/>
            <a:ext cx="2958900" cy="1268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sz="1600"/>
            </a:lvl1pPr>
            <a:lvl2pPr lvl="1" algn="l">
              <a:lnSpc>
                <a:spcPct val="115000"/>
              </a:lnSpc>
              <a:spcBef>
                <a:spcPts val="0"/>
              </a:spcBef>
              <a:spcAft>
                <a:spcPts val="0"/>
              </a:spcAft>
              <a:buSzPts val="1400"/>
              <a:buNone/>
              <a:defRPr sz="1600">
                <a:solidFill>
                  <a:srgbClr val="434343"/>
                </a:solidFill>
              </a:defRPr>
            </a:lvl2pPr>
            <a:lvl3pPr lvl="2" algn="l">
              <a:lnSpc>
                <a:spcPct val="115000"/>
              </a:lnSpc>
              <a:spcBef>
                <a:spcPts val="0"/>
              </a:spcBef>
              <a:spcAft>
                <a:spcPts val="0"/>
              </a:spcAft>
              <a:buSzPts val="1400"/>
              <a:buNone/>
              <a:defRPr sz="1600">
                <a:solidFill>
                  <a:srgbClr val="434343"/>
                </a:solidFill>
              </a:defRPr>
            </a:lvl3pPr>
            <a:lvl4pPr lvl="3" algn="l">
              <a:lnSpc>
                <a:spcPct val="115000"/>
              </a:lnSpc>
              <a:spcBef>
                <a:spcPts val="0"/>
              </a:spcBef>
              <a:spcAft>
                <a:spcPts val="0"/>
              </a:spcAft>
              <a:buSzPts val="1400"/>
              <a:buNone/>
              <a:defRPr sz="1600">
                <a:solidFill>
                  <a:srgbClr val="434343"/>
                </a:solidFill>
              </a:defRPr>
            </a:lvl4pPr>
            <a:lvl5pPr lvl="4" algn="l">
              <a:lnSpc>
                <a:spcPct val="115000"/>
              </a:lnSpc>
              <a:spcBef>
                <a:spcPts val="0"/>
              </a:spcBef>
              <a:spcAft>
                <a:spcPts val="0"/>
              </a:spcAft>
              <a:buSzPts val="1400"/>
              <a:buNone/>
              <a:defRPr sz="1600">
                <a:solidFill>
                  <a:srgbClr val="434343"/>
                </a:solidFill>
              </a:defRPr>
            </a:lvl5pPr>
            <a:lvl6pPr lvl="5" algn="l">
              <a:lnSpc>
                <a:spcPct val="115000"/>
              </a:lnSpc>
              <a:spcBef>
                <a:spcPts val="0"/>
              </a:spcBef>
              <a:spcAft>
                <a:spcPts val="0"/>
              </a:spcAft>
              <a:buSzPts val="1400"/>
              <a:buNone/>
              <a:defRPr sz="1600">
                <a:solidFill>
                  <a:srgbClr val="434343"/>
                </a:solidFill>
              </a:defRPr>
            </a:lvl6pPr>
            <a:lvl7pPr lvl="6" algn="l">
              <a:lnSpc>
                <a:spcPct val="115000"/>
              </a:lnSpc>
              <a:spcBef>
                <a:spcPts val="0"/>
              </a:spcBef>
              <a:spcAft>
                <a:spcPts val="0"/>
              </a:spcAft>
              <a:buSzPts val="1400"/>
              <a:buNone/>
              <a:defRPr sz="1600">
                <a:solidFill>
                  <a:srgbClr val="434343"/>
                </a:solidFill>
              </a:defRPr>
            </a:lvl7pPr>
            <a:lvl8pPr lvl="7" algn="l">
              <a:lnSpc>
                <a:spcPct val="115000"/>
              </a:lnSpc>
              <a:spcBef>
                <a:spcPts val="0"/>
              </a:spcBef>
              <a:spcAft>
                <a:spcPts val="0"/>
              </a:spcAft>
              <a:buSzPts val="1400"/>
              <a:buNone/>
              <a:defRPr sz="1600">
                <a:solidFill>
                  <a:srgbClr val="434343"/>
                </a:solidFill>
              </a:defRPr>
            </a:lvl8pPr>
            <a:lvl9pPr lvl="8" algn="l">
              <a:lnSpc>
                <a:spcPct val="115000"/>
              </a:lnSpc>
              <a:spcBef>
                <a:spcPts val="0"/>
              </a:spcBef>
              <a:spcAft>
                <a:spcPts val="0"/>
              </a:spcAft>
              <a:buSzPts val="1400"/>
              <a:buNone/>
              <a:defRPr sz="1600">
                <a:solidFill>
                  <a:srgbClr val="434343"/>
                </a:solidFill>
              </a:defRPr>
            </a:lvl9pPr>
          </a:lstStyle>
          <a:p/>
        </p:txBody>
      </p:sp>
      <p:sp>
        <p:nvSpPr>
          <p:cNvPr id="24" name="Google Shape;24;p5"/>
          <p:cNvSpPr txBox="1"/>
          <p:nvPr>
            <p:ph idx="3" type="subTitle"/>
          </p:nvPr>
        </p:nvSpPr>
        <p:spPr>
          <a:xfrm>
            <a:off x="967000" y="2164600"/>
            <a:ext cx="2958900" cy="359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2000"/>
              <a:buFont typeface="Reem Kufi"/>
              <a:buNone/>
              <a:defRPr sz="2000">
                <a:solidFill>
                  <a:schemeClr val="dk2"/>
                </a:solidFill>
                <a:latin typeface="Reem Kufi"/>
                <a:ea typeface="Reem Kufi"/>
                <a:cs typeface="Reem Kufi"/>
                <a:sym typeface="Reem Kufi"/>
              </a:defRPr>
            </a:lvl1pPr>
            <a:lvl2pPr lvl="1" algn="l">
              <a:lnSpc>
                <a:spcPct val="115000"/>
              </a:lnSpc>
              <a:spcBef>
                <a:spcPts val="1600"/>
              </a:spcBef>
              <a:spcAft>
                <a:spcPts val="0"/>
              </a:spcAft>
              <a:buSzPts val="2000"/>
              <a:buFont typeface="Reem Kufi"/>
              <a:buNone/>
              <a:defRPr sz="2000">
                <a:latin typeface="Reem Kufi"/>
                <a:ea typeface="Reem Kufi"/>
                <a:cs typeface="Reem Kufi"/>
                <a:sym typeface="Reem Kufi"/>
              </a:defRPr>
            </a:lvl2pPr>
            <a:lvl3pPr lvl="2" algn="l">
              <a:lnSpc>
                <a:spcPct val="115000"/>
              </a:lnSpc>
              <a:spcBef>
                <a:spcPts val="1600"/>
              </a:spcBef>
              <a:spcAft>
                <a:spcPts val="0"/>
              </a:spcAft>
              <a:buSzPts val="2000"/>
              <a:buFont typeface="Reem Kufi"/>
              <a:buNone/>
              <a:defRPr sz="2000">
                <a:latin typeface="Reem Kufi"/>
                <a:ea typeface="Reem Kufi"/>
                <a:cs typeface="Reem Kufi"/>
                <a:sym typeface="Reem Kufi"/>
              </a:defRPr>
            </a:lvl3pPr>
            <a:lvl4pPr lvl="3" algn="l">
              <a:lnSpc>
                <a:spcPct val="115000"/>
              </a:lnSpc>
              <a:spcBef>
                <a:spcPts val="1600"/>
              </a:spcBef>
              <a:spcAft>
                <a:spcPts val="0"/>
              </a:spcAft>
              <a:buSzPts val="2000"/>
              <a:buFont typeface="Reem Kufi"/>
              <a:buNone/>
              <a:defRPr sz="2000">
                <a:latin typeface="Reem Kufi"/>
                <a:ea typeface="Reem Kufi"/>
                <a:cs typeface="Reem Kufi"/>
                <a:sym typeface="Reem Kufi"/>
              </a:defRPr>
            </a:lvl4pPr>
            <a:lvl5pPr lvl="4" algn="l">
              <a:lnSpc>
                <a:spcPct val="115000"/>
              </a:lnSpc>
              <a:spcBef>
                <a:spcPts val="1600"/>
              </a:spcBef>
              <a:spcAft>
                <a:spcPts val="0"/>
              </a:spcAft>
              <a:buSzPts val="2000"/>
              <a:buFont typeface="Reem Kufi"/>
              <a:buNone/>
              <a:defRPr sz="2000">
                <a:latin typeface="Reem Kufi"/>
                <a:ea typeface="Reem Kufi"/>
                <a:cs typeface="Reem Kufi"/>
                <a:sym typeface="Reem Kufi"/>
              </a:defRPr>
            </a:lvl5pPr>
            <a:lvl6pPr lvl="5" algn="l">
              <a:lnSpc>
                <a:spcPct val="115000"/>
              </a:lnSpc>
              <a:spcBef>
                <a:spcPts val="1600"/>
              </a:spcBef>
              <a:spcAft>
                <a:spcPts val="0"/>
              </a:spcAft>
              <a:buSzPts val="2000"/>
              <a:buFont typeface="Reem Kufi"/>
              <a:buNone/>
              <a:defRPr sz="2000">
                <a:latin typeface="Reem Kufi"/>
                <a:ea typeface="Reem Kufi"/>
                <a:cs typeface="Reem Kufi"/>
                <a:sym typeface="Reem Kufi"/>
              </a:defRPr>
            </a:lvl6pPr>
            <a:lvl7pPr lvl="6" algn="l">
              <a:lnSpc>
                <a:spcPct val="115000"/>
              </a:lnSpc>
              <a:spcBef>
                <a:spcPts val="1600"/>
              </a:spcBef>
              <a:spcAft>
                <a:spcPts val="0"/>
              </a:spcAft>
              <a:buSzPts val="2000"/>
              <a:buFont typeface="Reem Kufi"/>
              <a:buNone/>
              <a:defRPr sz="2000">
                <a:latin typeface="Reem Kufi"/>
                <a:ea typeface="Reem Kufi"/>
                <a:cs typeface="Reem Kufi"/>
                <a:sym typeface="Reem Kufi"/>
              </a:defRPr>
            </a:lvl7pPr>
            <a:lvl8pPr lvl="7" algn="l">
              <a:lnSpc>
                <a:spcPct val="115000"/>
              </a:lnSpc>
              <a:spcBef>
                <a:spcPts val="1600"/>
              </a:spcBef>
              <a:spcAft>
                <a:spcPts val="0"/>
              </a:spcAft>
              <a:buSzPts val="2000"/>
              <a:buFont typeface="Reem Kufi"/>
              <a:buNone/>
              <a:defRPr sz="2000">
                <a:latin typeface="Reem Kufi"/>
                <a:ea typeface="Reem Kufi"/>
                <a:cs typeface="Reem Kufi"/>
                <a:sym typeface="Reem Kufi"/>
              </a:defRPr>
            </a:lvl8pPr>
            <a:lvl9pPr lvl="8" algn="l">
              <a:lnSpc>
                <a:spcPct val="115000"/>
              </a:lnSpc>
              <a:spcBef>
                <a:spcPts val="1600"/>
              </a:spcBef>
              <a:spcAft>
                <a:spcPts val="1600"/>
              </a:spcAft>
              <a:buSzPts val="2000"/>
              <a:buFont typeface="Reem Kufi"/>
              <a:buNone/>
              <a:defRPr sz="2000">
                <a:latin typeface="Reem Kufi"/>
                <a:ea typeface="Reem Kufi"/>
                <a:cs typeface="Reem Kufi"/>
                <a:sym typeface="Reem Kufi"/>
              </a:defRPr>
            </a:lvl9pPr>
          </a:lstStyle>
          <a:p/>
        </p:txBody>
      </p:sp>
      <p:sp>
        <p:nvSpPr>
          <p:cNvPr id="25" name="Google Shape;25;p5"/>
          <p:cNvSpPr txBox="1"/>
          <p:nvPr>
            <p:ph idx="4" type="subTitle"/>
          </p:nvPr>
        </p:nvSpPr>
        <p:spPr>
          <a:xfrm>
            <a:off x="4808200" y="2164575"/>
            <a:ext cx="2958900" cy="359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2000"/>
              <a:buFont typeface="Reem Kufi"/>
              <a:buNone/>
              <a:defRPr sz="2000">
                <a:solidFill>
                  <a:schemeClr val="dk2"/>
                </a:solidFill>
                <a:latin typeface="Reem Kufi"/>
                <a:ea typeface="Reem Kufi"/>
                <a:cs typeface="Reem Kufi"/>
                <a:sym typeface="Reem Kufi"/>
              </a:defRPr>
            </a:lvl1pPr>
            <a:lvl2pPr lvl="1" algn="l">
              <a:lnSpc>
                <a:spcPct val="115000"/>
              </a:lnSpc>
              <a:spcBef>
                <a:spcPts val="1600"/>
              </a:spcBef>
              <a:spcAft>
                <a:spcPts val="0"/>
              </a:spcAft>
              <a:buSzPts val="2000"/>
              <a:buFont typeface="Reem Kufi"/>
              <a:buNone/>
              <a:defRPr sz="2000">
                <a:latin typeface="Reem Kufi"/>
                <a:ea typeface="Reem Kufi"/>
                <a:cs typeface="Reem Kufi"/>
                <a:sym typeface="Reem Kufi"/>
              </a:defRPr>
            </a:lvl2pPr>
            <a:lvl3pPr lvl="2" algn="l">
              <a:lnSpc>
                <a:spcPct val="115000"/>
              </a:lnSpc>
              <a:spcBef>
                <a:spcPts val="1600"/>
              </a:spcBef>
              <a:spcAft>
                <a:spcPts val="0"/>
              </a:spcAft>
              <a:buSzPts val="2000"/>
              <a:buFont typeface="Reem Kufi"/>
              <a:buNone/>
              <a:defRPr sz="2000">
                <a:latin typeface="Reem Kufi"/>
                <a:ea typeface="Reem Kufi"/>
                <a:cs typeface="Reem Kufi"/>
                <a:sym typeface="Reem Kufi"/>
              </a:defRPr>
            </a:lvl3pPr>
            <a:lvl4pPr lvl="3" algn="l">
              <a:lnSpc>
                <a:spcPct val="115000"/>
              </a:lnSpc>
              <a:spcBef>
                <a:spcPts val="1600"/>
              </a:spcBef>
              <a:spcAft>
                <a:spcPts val="0"/>
              </a:spcAft>
              <a:buSzPts val="2000"/>
              <a:buFont typeface="Reem Kufi"/>
              <a:buNone/>
              <a:defRPr sz="2000">
                <a:latin typeface="Reem Kufi"/>
                <a:ea typeface="Reem Kufi"/>
                <a:cs typeface="Reem Kufi"/>
                <a:sym typeface="Reem Kufi"/>
              </a:defRPr>
            </a:lvl4pPr>
            <a:lvl5pPr lvl="4" algn="l">
              <a:lnSpc>
                <a:spcPct val="115000"/>
              </a:lnSpc>
              <a:spcBef>
                <a:spcPts val="1600"/>
              </a:spcBef>
              <a:spcAft>
                <a:spcPts val="0"/>
              </a:spcAft>
              <a:buSzPts val="2000"/>
              <a:buFont typeface="Reem Kufi"/>
              <a:buNone/>
              <a:defRPr sz="2000">
                <a:latin typeface="Reem Kufi"/>
                <a:ea typeface="Reem Kufi"/>
                <a:cs typeface="Reem Kufi"/>
                <a:sym typeface="Reem Kufi"/>
              </a:defRPr>
            </a:lvl5pPr>
            <a:lvl6pPr lvl="5" algn="l">
              <a:lnSpc>
                <a:spcPct val="115000"/>
              </a:lnSpc>
              <a:spcBef>
                <a:spcPts val="1600"/>
              </a:spcBef>
              <a:spcAft>
                <a:spcPts val="0"/>
              </a:spcAft>
              <a:buSzPts val="2000"/>
              <a:buFont typeface="Reem Kufi"/>
              <a:buNone/>
              <a:defRPr sz="2000">
                <a:latin typeface="Reem Kufi"/>
                <a:ea typeface="Reem Kufi"/>
                <a:cs typeface="Reem Kufi"/>
                <a:sym typeface="Reem Kufi"/>
              </a:defRPr>
            </a:lvl6pPr>
            <a:lvl7pPr lvl="6" algn="l">
              <a:lnSpc>
                <a:spcPct val="115000"/>
              </a:lnSpc>
              <a:spcBef>
                <a:spcPts val="1600"/>
              </a:spcBef>
              <a:spcAft>
                <a:spcPts val="0"/>
              </a:spcAft>
              <a:buSzPts val="2000"/>
              <a:buFont typeface="Reem Kufi"/>
              <a:buNone/>
              <a:defRPr sz="2000">
                <a:latin typeface="Reem Kufi"/>
                <a:ea typeface="Reem Kufi"/>
                <a:cs typeface="Reem Kufi"/>
                <a:sym typeface="Reem Kufi"/>
              </a:defRPr>
            </a:lvl7pPr>
            <a:lvl8pPr lvl="7" algn="l">
              <a:lnSpc>
                <a:spcPct val="115000"/>
              </a:lnSpc>
              <a:spcBef>
                <a:spcPts val="1600"/>
              </a:spcBef>
              <a:spcAft>
                <a:spcPts val="0"/>
              </a:spcAft>
              <a:buSzPts val="2000"/>
              <a:buFont typeface="Reem Kufi"/>
              <a:buNone/>
              <a:defRPr sz="2000">
                <a:latin typeface="Reem Kufi"/>
                <a:ea typeface="Reem Kufi"/>
                <a:cs typeface="Reem Kufi"/>
                <a:sym typeface="Reem Kufi"/>
              </a:defRPr>
            </a:lvl8pPr>
            <a:lvl9pPr lvl="8" algn="l">
              <a:lnSpc>
                <a:spcPct val="115000"/>
              </a:lnSpc>
              <a:spcBef>
                <a:spcPts val="1600"/>
              </a:spcBef>
              <a:spcAft>
                <a:spcPts val="1600"/>
              </a:spcAft>
              <a:buSzPts val="2000"/>
              <a:buFont typeface="Reem Kufi"/>
              <a:buNone/>
              <a:defRPr sz="2000">
                <a:latin typeface="Reem Kufi"/>
                <a:ea typeface="Reem Kufi"/>
                <a:cs typeface="Reem Kufi"/>
                <a:sym typeface="Reem Kufi"/>
              </a:defRPr>
            </a:lvl9pPr>
          </a:lstStyle>
          <a:p/>
        </p:txBody>
      </p:sp>
      <p:sp>
        <p:nvSpPr>
          <p:cNvPr id="26" name="Google Shape;26;p5"/>
          <p:cNvSpPr/>
          <p:nvPr/>
        </p:nvSpPr>
        <p:spPr>
          <a:xfrm rot="10800000">
            <a:off x="713225" y="2190760"/>
            <a:ext cx="438700" cy="1525040"/>
          </a:xfrm>
          <a:custGeom>
            <a:rect b="b" l="l" r="r" t="t"/>
            <a:pathLst>
              <a:path extrusionOk="0" fill="none" h="61918" w="1">
                <a:moveTo>
                  <a:pt x="1" y="61917"/>
                </a:moveTo>
                <a:lnTo>
                  <a:pt x="1" y="0"/>
                </a:lnTo>
              </a:path>
            </a:pathLst>
          </a:custGeom>
          <a:noFill/>
          <a:ln cap="flat" cmpd="sng" w="38100">
            <a:solidFill>
              <a:schemeClr val="lt1"/>
            </a:solidFill>
            <a:prstDash val="solid"/>
            <a:miter lim="23814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5"/>
          <p:cNvSpPr/>
          <p:nvPr/>
        </p:nvSpPr>
        <p:spPr>
          <a:xfrm rot="10800000">
            <a:off x="4572000" y="2190760"/>
            <a:ext cx="438700" cy="1525040"/>
          </a:xfrm>
          <a:custGeom>
            <a:rect b="b" l="l" r="r" t="t"/>
            <a:pathLst>
              <a:path extrusionOk="0" fill="none" h="61918" w="1">
                <a:moveTo>
                  <a:pt x="1" y="61917"/>
                </a:moveTo>
                <a:lnTo>
                  <a:pt x="1" y="0"/>
                </a:lnTo>
              </a:path>
            </a:pathLst>
          </a:custGeom>
          <a:noFill/>
          <a:ln cap="flat" cmpd="sng" w="38100">
            <a:solidFill>
              <a:schemeClr val="lt1"/>
            </a:solidFill>
            <a:prstDash val="solid"/>
            <a:miter lim="23814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5"/>
          <p:cNvSpPr/>
          <p:nvPr/>
        </p:nvSpPr>
        <p:spPr>
          <a:xfrm flipH="1" rot="10800000">
            <a:off x="713225" y="547776"/>
            <a:ext cx="7717451" cy="4065974"/>
          </a:xfrm>
          <a:custGeom>
            <a:rect b="b" l="l" r="r" t="t"/>
            <a:pathLst>
              <a:path extrusionOk="0" fill="none" h="107951" w="241718">
                <a:moveTo>
                  <a:pt x="0" y="107951"/>
                </a:moveTo>
                <a:lnTo>
                  <a:pt x="241717" y="107951"/>
                </a:lnTo>
                <a:lnTo>
                  <a:pt x="241717" y="1"/>
                </a:lnTo>
                <a:lnTo>
                  <a:pt x="120668" y="1"/>
                </a:lnTo>
              </a:path>
            </a:pathLst>
          </a:custGeom>
          <a:noFill/>
          <a:ln cap="flat" cmpd="sng" w="38100">
            <a:solidFill>
              <a:schemeClr val="lt1"/>
            </a:solidFill>
            <a:prstDash val="solid"/>
            <a:miter lim="23814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1 1">
  <p:cSld name="CUSTOM_12_1_1">
    <p:spTree>
      <p:nvGrpSpPr>
        <p:cNvPr id="223" name="Shape 223"/>
        <p:cNvGrpSpPr/>
        <p:nvPr/>
      </p:nvGrpSpPr>
      <p:grpSpPr>
        <a:xfrm>
          <a:off x="0" y="0"/>
          <a:ext cx="0" cy="0"/>
          <a:chOff x="0" y="0"/>
          <a:chExt cx="0" cy="0"/>
        </a:xfrm>
      </p:grpSpPr>
      <p:cxnSp>
        <p:nvCxnSpPr>
          <p:cNvPr id="224" name="Google Shape;224;p41"/>
          <p:cNvCxnSpPr/>
          <p:nvPr/>
        </p:nvCxnSpPr>
        <p:spPr>
          <a:xfrm flipH="1">
            <a:off x="2375775" y="709950"/>
            <a:ext cx="9600" cy="1807800"/>
          </a:xfrm>
          <a:prstGeom prst="straightConnector1">
            <a:avLst/>
          </a:prstGeom>
          <a:noFill/>
          <a:ln cap="flat" cmpd="sng" w="38100">
            <a:solidFill>
              <a:schemeClr val="lt1"/>
            </a:solidFill>
            <a:prstDash val="solid"/>
            <a:miter lim="8000"/>
            <a:headEnd len="sm" w="sm" type="none"/>
            <a:tailEnd len="sm" w="sm" type="none"/>
          </a:ln>
        </p:spPr>
      </p:cxnSp>
      <p:sp>
        <p:nvSpPr>
          <p:cNvPr id="225" name="Google Shape;225;p41"/>
          <p:cNvSpPr txBox="1"/>
          <p:nvPr>
            <p:ph type="ctrTitle"/>
          </p:nvPr>
        </p:nvSpPr>
        <p:spPr>
          <a:xfrm>
            <a:off x="672387" y="709944"/>
            <a:ext cx="1501200" cy="9183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SzPts val="1800"/>
              <a:buNone/>
              <a:defRPr b="1" sz="1800"/>
            </a:lvl1pPr>
            <a:lvl2pPr lvl="1" rtl="0" algn="l">
              <a:lnSpc>
                <a:spcPct val="100000"/>
              </a:lnSpc>
              <a:spcBef>
                <a:spcPts val="0"/>
              </a:spcBef>
              <a:spcAft>
                <a:spcPts val="0"/>
              </a:spcAft>
              <a:buSzPts val="4400"/>
              <a:buNone/>
              <a:defRPr sz="4400"/>
            </a:lvl2pPr>
            <a:lvl3pPr lvl="2" rtl="0" algn="l">
              <a:lnSpc>
                <a:spcPct val="100000"/>
              </a:lnSpc>
              <a:spcBef>
                <a:spcPts val="0"/>
              </a:spcBef>
              <a:spcAft>
                <a:spcPts val="0"/>
              </a:spcAft>
              <a:buSzPts val="4400"/>
              <a:buNone/>
              <a:defRPr sz="4400"/>
            </a:lvl3pPr>
            <a:lvl4pPr lvl="3" rtl="0" algn="l">
              <a:lnSpc>
                <a:spcPct val="100000"/>
              </a:lnSpc>
              <a:spcBef>
                <a:spcPts val="0"/>
              </a:spcBef>
              <a:spcAft>
                <a:spcPts val="0"/>
              </a:spcAft>
              <a:buSzPts val="4400"/>
              <a:buNone/>
              <a:defRPr sz="4400"/>
            </a:lvl4pPr>
            <a:lvl5pPr lvl="4" rtl="0" algn="l">
              <a:lnSpc>
                <a:spcPct val="100000"/>
              </a:lnSpc>
              <a:spcBef>
                <a:spcPts val="0"/>
              </a:spcBef>
              <a:spcAft>
                <a:spcPts val="0"/>
              </a:spcAft>
              <a:buSzPts val="4400"/>
              <a:buNone/>
              <a:defRPr sz="4400"/>
            </a:lvl5pPr>
            <a:lvl6pPr lvl="5" rtl="0" algn="l">
              <a:lnSpc>
                <a:spcPct val="100000"/>
              </a:lnSpc>
              <a:spcBef>
                <a:spcPts val="0"/>
              </a:spcBef>
              <a:spcAft>
                <a:spcPts val="0"/>
              </a:spcAft>
              <a:buSzPts val="4400"/>
              <a:buNone/>
              <a:defRPr sz="4400"/>
            </a:lvl6pPr>
            <a:lvl7pPr lvl="6" rtl="0" algn="l">
              <a:lnSpc>
                <a:spcPct val="100000"/>
              </a:lnSpc>
              <a:spcBef>
                <a:spcPts val="0"/>
              </a:spcBef>
              <a:spcAft>
                <a:spcPts val="0"/>
              </a:spcAft>
              <a:buSzPts val="4400"/>
              <a:buNone/>
              <a:defRPr sz="4400"/>
            </a:lvl7pPr>
            <a:lvl8pPr lvl="7" rtl="0" algn="l">
              <a:lnSpc>
                <a:spcPct val="100000"/>
              </a:lnSpc>
              <a:spcBef>
                <a:spcPts val="0"/>
              </a:spcBef>
              <a:spcAft>
                <a:spcPts val="0"/>
              </a:spcAft>
              <a:buSzPts val="4400"/>
              <a:buNone/>
              <a:defRPr sz="4400"/>
            </a:lvl8pPr>
            <a:lvl9pPr lvl="8" rtl="0" algn="l">
              <a:lnSpc>
                <a:spcPct val="100000"/>
              </a:lnSpc>
              <a:spcBef>
                <a:spcPts val="0"/>
              </a:spcBef>
              <a:spcAft>
                <a:spcPts val="0"/>
              </a:spcAft>
              <a:buSzPts val="4400"/>
              <a:buNone/>
              <a:defRPr sz="4400"/>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1 1 1">
  <p:cSld name="CUSTOM_12_1_1_1">
    <p:spTree>
      <p:nvGrpSpPr>
        <p:cNvPr id="226" name="Shape 226"/>
        <p:cNvGrpSpPr/>
        <p:nvPr/>
      </p:nvGrpSpPr>
      <p:grpSpPr>
        <a:xfrm>
          <a:off x="0" y="0"/>
          <a:ext cx="0" cy="0"/>
          <a:chOff x="0" y="0"/>
          <a:chExt cx="0" cy="0"/>
        </a:xfrm>
      </p:grpSpPr>
      <p:cxnSp>
        <p:nvCxnSpPr>
          <p:cNvPr id="227" name="Google Shape;227;p42"/>
          <p:cNvCxnSpPr/>
          <p:nvPr/>
        </p:nvCxnSpPr>
        <p:spPr>
          <a:xfrm flipH="1">
            <a:off x="4283900" y="727675"/>
            <a:ext cx="13500" cy="3858000"/>
          </a:xfrm>
          <a:prstGeom prst="straightConnector1">
            <a:avLst/>
          </a:prstGeom>
          <a:noFill/>
          <a:ln cap="flat" cmpd="sng" w="38100">
            <a:solidFill>
              <a:schemeClr val="lt1"/>
            </a:solidFill>
            <a:prstDash val="solid"/>
            <a:miter lim="8000"/>
            <a:headEnd len="sm" w="sm" type="none"/>
            <a:tailEnd len="sm" w="sm" type="none"/>
          </a:ln>
        </p:spPr>
      </p:cxnSp>
      <p:sp>
        <p:nvSpPr>
          <p:cNvPr id="228" name="Google Shape;228;p42"/>
          <p:cNvSpPr txBox="1"/>
          <p:nvPr>
            <p:ph type="ctrTitle"/>
          </p:nvPr>
        </p:nvSpPr>
        <p:spPr>
          <a:xfrm>
            <a:off x="672377" y="709950"/>
            <a:ext cx="3336600" cy="9183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SzPts val="1800"/>
              <a:buNone/>
              <a:defRPr b="1" sz="1800"/>
            </a:lvl1pPr>
            <a:lvl2pPr lvl="1" rtl="0" algn="l">
              <a:lnSpc>
                <a:spcPct val="100000"/>
              </a:lnSpc>
              <a:spcBef>
                <a:spcPts val="0"/>
              </a:spcBef>
              <a:spcAft>
                <a:spcPts val="0"/>
              </a:spcAft>
              <a:buSzPts val="4400"/>
              <a:buNone/>
              <a:defRPr sz="4400"/>
            </a:lvl2pPr>
            <a:lvl3pPr lvl="2" rtl="0" algn="l">
              <a:lnSpc>
                <a:spcPct val="100000"/>
              </a:lnSpc>
              <a:spcBef>
                <a:spcPts val="0"/>
              </a:spcBef>
              <a:spcAft>
                <a:spcPts val="0"/>
              </a:spcAft>
              <a:buSzPts val="4400"/>
              <a:buNone/>
              <a:defRPr sz="4400"/>
            </a:lvl3pPr>
            <a:lvl4pPr lvl="3" rtl="0" algn="l">
              <a:lnSpc>
                <a:spcPct val="100000"/>
              </a:lnSpc>
              <a:spcBef>
                <a:spcPts val="0"/>
              </a:spcBef>
              <a:spcAft>
                <a:spcPts val="0"/>
              </a:spcAft>
              <a:buSzPts val="4400"/>
              <a:buNone/>
              <a:defRPr sz="4400"/>
            </a:lvl4pPr>
            <a:lvl5pPr lvl="4" rtl="0" algn="l">
              <a:lnSpc>
                <a:spcPct val="100000"/>
              </a:lnSpc>
              <a:spcBef>
                <a:spcPts val="0"/>
              </a:spcBef>
              <a:spcAft>
                <a:spcPts val="0"/>
              </a:spcAft>
              <a:buSzPts val="4400"/>
              <a:buNone/>
              <a:defRPr sz="4400"/>
            </a:lvl5pPr>
            <a:lvl6pPr lvl="5" rtl="0" algn="l">
              <a:lnSpc>
                <a:spcPct val="100000"/>
              </a:lnSpc>
              <a:spcBef>
                <a:spcPts val="0"/>
              </a:spcBef>
              <a:spcAft>
                <a:spcPts val="0"/>
              </a:spcAft>
              <a:buSzPts val="4400"/>
              <a:buNone/>
              <a:defRPr sz="4400"/>
            </a:lvl6pPr>
            <a:lvl7pPr lvl="6" rtl="0" algn="l">
              <a:lnSpc>
                <a:spcPct val="100000"/>
              </a:lnSpc>
              <a:spcBef>
                <a:spcPts val="0"/>
              </a:spcBef>
              <a:spcAft>
                <a:spcPts val="0"/>
              </a:spcAft>
              <a:buSzPts val="4400"/>
              <a:buNone/>
              <a:defRPr sz="4400"/>
            </a:lvl7pPr>
            <a:lvl8pPr lvl="7" rtl="0" algn="l">
              <a:lnSpc>
                <a:spcPct val="100000"/>
              </a:lnSpc>
              <a:spcBef>
                <a:spcPts val="0"/>
              </a:spcBef>
              <a:spcAft>
                <a:spcPts val="0"/>
              </a:spcAft>
              <a:buSzPts val="4400"/>
              <a:buNone/>
              <a:defRPr sz="4400"/>
            </a:lvl8pPr>
            <a:lvl9pPr lvl="8" rtl="0" algn="l">
              <a:lnSpc>
                <a:spcPct val="100000"/>
              </a:lnSpc>
              <a:spcBef>
                <a:spcPts val="0"/>
              </a:spcBef>
              <a:spcAft>
                <a:spcPts val="0"/>
              </a:spcAft>
              <a:buSzPts val="4400"/>
              <a:buNone/>
              <a:defRPr sz="4400"/>
            </a:lvl9pPr>
          </a:lstStyle>
          <a:p/>
        </p:txBody>
      </p:sp>
      <p:sp>
        <p:nvSpPr>
          <p:cNvPr id="229" name="Google Shape;229;p42"/>
          <p:cNvSpPr txBox="1"/>
          <p:nvPr>
            <p:ph idx="2" type="title"/>
          </p:nvPr>
        </p:nvSpPr>
        <p:spPr>
          <a:xfrm>
            <a:off x="672375" y="1789650"/>
            <a:ext cx="3336600" cy="24888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600"/>
              <a:buNone/>
              <a:defRPr sz="1600">
                <a:latin typeface="Roboto"/>
                <a:ea typeface="Roboto"/>
                <a:cs typeface="Roboto"/>
                <a:sym typeface="Roboto"/>
              </a:defRPr>
            </a:lvl1pPr>
            <a:lvl2pPr lvl="1" rtl="0" algn="l">
              <a:lnSpc>
                <a:spcPct val="100000"/>
              </a:lnSpc>
              <a:spcBef>
                <a:spcPts val="0"/>
              </a:spcBef>
              <a:spcAft>
                <a:spcPts val="0"/>
              </a:spcAft>
              <a:buSzPts val="2800"/>
              <a:buNone/>
              <a:defRPr sz="2900">
                <a:latin typeface="Roboto Mono Light"/>
                <a:ea typeface="Roboto Mono Light"/>
                <a:cs typeface="Roboto Mono Light"/>
                <a:sym typeface="Roboto Mono Light"/>
              </a:defRPr>
            </a:lvl2pPr>
            <a:lvl3pPr lvl="2" rtl="0" algn="l">
              <a:lnSpc>
                <a:spcPct val="100000"/>
              </a:lnSpc>
              <a:spcBef>
                <a:spcPts val="0"/>
              </a:spcBef>
              <a:spcAft>
                <a:spcPts val="0"/>
              </a:spcAft>
              <a:buSzPts val="2800"/>
              <a:buNone/>
              <a:defRPr sz="2900">
                <a:latin typeface="Roboto Mono Light"/>
                <a:ea typeface="Roboto Mono Light"/>
                <a:cs typeface="Roboto Mono Light"/>
                <a:sym typeface="Roboto Mono Light"/>
              </a:defRPr>
            </a:lvl3pPr>
            <a:lvl4pPr lvl="3" rtl="0" algn="l">
              <a:lnSpc>
                <a:spcPct val="100000"/>
              </a:lnSpc>
              <a:spcBef>
                <a:spcPts val="0"/>
              </a:spcBef>
              <a:spcAft>
                <a:spcPts val="0"/>
              </a:spcAft>
              <a:buSzPts val="2800"/>
              <a:buNone/>
              <a:defRPr sz="2900">
                <a:latin typeface="Roboto Mono Light"/>
                <a:ea typeface="Roboto Mono Light"/>
                <a:cs typeface="Roboto Mono Light"/>
                <a:sym typeface="Roboto Mono Light"/>
              </a:defRPr>
            </a:lvl4pPr>
            <a:lvl5pPr lvl="4" rtl="0" algn="l">
              <a:lnSpc>
                <a:spcPct val="100000"/>
              </a:lnSpc>
              <a:spcBef>
                <a:spcPts val="0"/>
              </a:spcBef>
              <a:spcAft>
                <a:spcPts val="0"/>
              </a:spcAft>
              <a:buSzPts val="2800"/>
              <a:buNone/>
              <a:defRPr sz="2900">
                <a:latin typeface="Roboto Mono Light"/>
                <a:ea typeface="Roboto Mono Light"/>
                <a:cs typeface="Roboto Mono Light"/>
                <a:sym typeface="Roboto Mono Light"/>
              </a:defRPr>
            </a:lvl5pPr>
            <a:lvl6pPr lvl="5" rtl="0" algn="l">
              <a:lnSpc>
                <a:spcPct val="100000"/>
              </a:lnSpc>
              <a:spcBef>
                <a:spcPts val="0"/>
              </a:spcBef>
              <a:spcAft>
                <a:spcPts val="0"/>
              </a:spcAft>
              <a:buSzPts val="2800"/>
              <a:buNone/>
              <a:defRPr sz="2900">
                <a:latin typeface="Roboto Mono Light"/>
                <a:ea typeface="Roboto Mono Light"/>
                <a:cs typeface="Roboto Mono Light"/>
                <a:sym typeface="Roboto Mono Light"/>
              </a:defRPr>
            </a:lvl6pPr>
            <a:lvl7pPr lvl="6" rtl="0" algn="l">
              <a:lnSpc>
                <a:spcPct val="100000"/>
              </a:lnSpc>
              <a:spcBef>
                <a:spcPts val="0"/>
              </a:spcBef>
              <a:spcAft>
                <a:spcPts val="0"/>
              </a:spcAft>
              <a:buSzPts val="2800"/>
              <a:buNone/>
              <a:defRPr sz="2900">
                <a:latin typeface="Roboto Mono Light"/>
                <a:ea typeface="Roboto Mono Light"/>
                <a:cs typeface="Roboto Mono Light"/>
                <a:sym typeface="Roboto Mono Light"/>
              </a:defRPr>
            </a:lvl7pPr>
            <a:lvl8pPr lvl="7" rtl="0" algn="l">
              <a:lnSpc>
                <a:spcPct val="100000"/>
              </a:lnSpc>
              <a:spcBef>
                <a:spcPts val="0"/>
              </a:spcBef>
              <a:spcAft>
                <a:spcPts val="0"/>
              </a:spcAft>
              <a:buSzPts val="2800"/>
              <a:buNone/>
              <a:defRPr sz="2900">
                <a:latin typeface="Roboto Mono Light"/>
                <a:ea typeface="Roboto Mono Light"/>
                <a:cs typeface="Roboto Mono Light"/>
                <a:sym typeface="Roboto Mono Light"/>
              </a:defRPr>
            </a:lvl8pPr>
            <a:lvl9pPr lvl="8" rtl="0" algn="l">
              <a:lnSpc>
                <a:spcPct val="100000"/>
              </a:lnSpc>
              <a:spcBef>
                <a:spcPts val="0"/>
              </a:spcBef>
              <a:spcAft>
                <a:spcPts val="0"/>
              </a:spcAft>
              <a:buSzPts val="2800"/>
              <a:buNone/>
              <a:defRPr sz="2900">
                <a:latin typeface="Roboto Mono Light"/>
                <a:ea typeface="Roboto Mono Light"/>
                <a:cs typeface="Roboto Mono Light"/>
                <a:sym typeface="Roboto Mono Light"/>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947550" y="539500"/>
            <a:ext cx="5773500" cy="840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800"/>
              <a:buNone/>
              <a:defRPr>
                <a:latin typeface="Roboto"/>
                <a:ea typeface="Roboto"/>
                <a:cs typeface="Roboto"/>
                <a:sym typeface="Roboto"/>
              </a:defRPr>
            </a:lvl2pPr>
            <a:lvl3pPr lvl="2" algn="l">
              <a:lnSpc>
                <a:spcPct val="100000"/>
              </a:lnSpc>
              <a:spcBef>
                <a:spcPts val="0"/>
              </a:spcBef>
              <a:spcAft>
                <a:spcPts val="0"/>
              </a:spcAft>
              <a:buSzPts val="2800"/>
              <a:buNone/>
              <a:defRPr>
                <a:latin typeface="Roboto"/>
                <a:ea typeface="Roboto"/>
                <a:cs typeface="Roboto"/>
                <a:sym typeface="Roboto"/>
              </a:defRPr>
            </a:lvl3pPr>
            <a:lvl4pPr lvl="3" algn="l">
              <a:lnSpc>
                <a:spcPct val="100000"/>
              </a:lnSpc>
              <a:spcBef>
                <a:spcPts val="0"/>
              </a:spcBef>
              <a:spcAft>
                <a:spcPts val="0"/>
              </a:spcAft>
              <a:buSzPts val="2800"/>
              <a:buNone/>
              <a:defRPr>
                <a:latin typeface="Roboto"/>
                <a:ea typeface="Roboto"/>
                <a:cs typeface="Roboto"/>
                <a:sym typeface="Roboto"/>
              </a:defRPr>
            </a:lvl4pPr>
            <a:lvl5pPr lvl="4" algn="l">
              <a:lnSpc>
                <a:spcPct val="100000"/>
              </a:lnSpc>
              <a:spcBef>
                <a:spcPts val="0"/>
              </a:spcBef>
              <a:spcAft>
                <a:spcPts val="0"/>
              </a:spcAft>
              <a:buSzPts val="2800"/>
              <a:buNone/>
              <a:defRPr>
                <a:latin typeface="Roboto"/>
                <a:ea typeface="Roboto"/>
                <a:cs typeface="Roboto"/>
                <a:sym typeface="Roboto"/>
              </a:defRPr>
            </a:lvl5pPr>
            <a:lvl6pPr lvl="5" algn="l">
              <a:lnSpc>
                <a:spcPct val="100000"/>
              </a:lnSpc>
              <a:spcBef>
                <a:spcPts val="0"/>
              </a:spcBef>
              <a:spcAft>
                <a:spcPts val="0"/>
              </a:spcAft>
              <a:buSzPts val="2800"/>
              <a:buNone/>
              <a:defRPr>
                <a:latin typeface="Roboto"/>
                <a:ea typeface="Roboto"/>
                <a:cs typeface="Roboto"/>
                <a:sym typeface="Roboto"/>
              </a:defRPr>
            </a:lvl6pPr>
            <a:lvl7pPr lvl="6" algn="l">
              <a:lnSpc>
                <a:spcPct val="100000"/>
              </a:lnSpc>
              <a:spcBef>
                <a:spcPts val="0"/>
              </a:spcBef>
              <a:spcAft>
                <a:spcPts val="0"/>
              </a:spcAft>
              <a:buSzPts val="2800"/>
              <a:buNone/>
              <a:defRPr>
                <a:latin typeface="Roboto"/>
                <a:ea typeface="Roboto"/>
                <a:cs typeface="Roboto"/>
                <a:sym typeface="Roboto"/>
              </a:defRPr>
            </a:lvl7pPr>
            <a:lvl8pPr lvl="7" algn="l">
              <a:lnSpc>
                <a:spcPct val="100000"/>
              </a:lnSpc>
              <a:spcBef>
                <a:spcPts val="0"/>
              </a:spcBef>
              <a:spcAft>
                <a:spcPts val="0"/>
              </a:spcAft>
              <a:buSzPts val="2800"/>
              <a:buNone/>
              <a:defRPr>
                <a:latin typeface="Roboto"/>
                <a:ea typeface="Roboto"/>
                <a:cs typeface="Roboto"/>
                <a:sym typeface="Roboto"/>
              </a:defRPr>
            </a:lvl8pPr>
            <a:lvl9pPr lvl="8" algn="l">
              <a:lnSpc>
                <a:spcPct val="100000"/>
              </a:lnSpc>
              <a:spcBef>
                <a:spcPts val="0"/>
              </a:spcBef>
              <a:spcAft>
                <a:spcPts val="0"/>
              </a:spcAft>
              <a:buSzPts val="2800"/>
              <a:buNone/>
              <a:defRPr>
                <a:latin typeface="Roboto"/>
                <a:ea typeface="Roboto"/>
                <a:cs typeface="Roboto"/>
                <a:sym typeface="Roboto"/>
              </a:defRPr>
            </a:lvl9pPr>
          </a:lstStyle>
          <a:p/>
        </p:txBody>
      </p:sp>
      <p:cxnSp>
        <p:nvCxnSpPr>
          <p:cNvPr id="31" name="Google Shape;31;p6"/>
          <p:cNvCxnSpPr/>
          <p:nvPr/>
        </p:nvCxnSpPr>
        <p:spPr>
          <a:xfrm>
            <a:off x="726275" y="547700"/>
            <a:ext cx="5310300" cy="4060200"/>
          </a:xfrm>
          <a:prstGeom prst="bentConnector3">
            <a:avLst>
              <a:gd fmla="val 145288" name="adj1"/>
            </a:avLst>
          </a:prstGeom>
          <a:noFill/>
          <a:ln cap="flat" cmpd="sng" w="38100">
            <a:solidFill>
              <a:schemeClr val="lt1"/>
            </a:solidFill>
            <a:prstDash val="solid"/>
            <a:round/>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838375" y="1359725"/>
            <a:ext cx="4592400" cy="1124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400"/>
              <a:buNone/>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4" name="Google Shape;34;p7"/>
          <p:cNvSpPr txBox="1"/>
          <p:nvPr>
            <p:ph idx="1" type="subTitle"/>
          </p:nvPr>
        </p:nvSpPr>
        <p:spPr>
          <a:xfrm>
            <a:off x="3838375" y="2701150"/>
            <a:ext cx="4425000" cy="1527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sz="1600"/>
            </a:lvl1pPr>
            <a:lvl2pPr lvl="1" algn="l">
              <a:lnSpc>
                <a:spcPct val="100000"/>
              </a:lnSpc>
              <a:spcBef>
                <a:spcPts val="1600"/>
              </a:spcBef>
              <a:spcAft>
                <a:spcPts val="0"/>
              </a:spcAft>
              <a:buSzPts val="1400"/>
              <a:buNone/>
              <a:defRPr sz="1600">
                <a:latin typeface="Roboto Light"/>
                <a:ea typeface="Roboto Light"/>
                <a:cs typeface="Roboto Light"/>
                <a:sym typeface="Roboto Light"/>
              </a:defRPr>
            </a:lvl2pPr>
            <a:lvl3pPr lvl="2" algn="l">
              <a:lnSpc>
                <a:spcPct val="100000"/>
              </a:lnSpc>
              <a:spcBef>
                <a:spcPts val="1600"/>
              </a:spcBef>
              <a:spcAft>
                <a:spcPts val="0"/>
              </a:spcAft>
              <a:buSzPts val="1400"/>
              <a:buNone/>
              <a:defRPr sz="1600">
                <a:latin typeface="Roboto Light"/>
                <a:ea typeface="Roboto Light"/>
                <a:cs typeface="Roboto Light"/>
                <a:sym typeface="Roboto Light"/>
              </a:defRPr>
            </a:lvl3pPr>
            <a:lvl4pPr lvl="3" algn="l">
              <a:lnSpc>
                <a:spcPct val="100000"/>
              </a:lnSpc>
              <a:spcBef>
                <a:spcPts val="1600"/>
              </a:spcBef>
              <a:spcAft>
                <a:spcPts val="0"/>
              </a:spcAft>
              <a:buSzPts val="1400"/>
              <a:buNone/>
              <a:defRPr sz="1600">
                <a:latin typeface="Roboto Light"/>
                <a:ea typeface="Roboto Light"/>
                <a:cs typeface="Roboto Light"/>
                <a:sym typeface="Roboto Light"/>
              </a:defRPr>
            </a:lvl4pPr>
            <a:lvl5pPr lvl="4" algn="l">
              <a:lnSpc>
                <a:spcPct val="100000"/>
              </a:lnSpc>
              <a:spcBef>
                <a:spcPts val="1600"/>
              </a:spcBef>
              <a:spcAft>
                <a:spcPts val="0"/>
              </a:spcAft>
              <a:buSzPts val="1400"/>
              <a:buNone/>
              <a:defRPr sz="1600">
                <a:latin typeface="Roboto Light"/>
                <a:ea typeface="Roboto Light"/>
                <a:cs typeface="Roboto Light"/>
                <a:sym typeface="Roboto Light"/>
              </a:defRPr>
            </a:lvl5pPr>
            <a:lvl6pPr lvl="5" algn="l">
              <a:lnSpc>
                <a:spcPct val="100000"/>
              </a:lnSpc>
              <a:spcBef>
                <a:spcPts val="1600"/>
              </a:spcBef>
              <a:spcAft>
                <a:spcPts val="0"/>
              </a:spcAft>
              <a:buSzPts val="1400"/>
              <a:buNone/>
              <a:defRPr sz="1600">
                <a:latin typeface="Roboto Light"/>
                <a:ea typeface="Roboto Light"/>
                <a:cs typeface="Roboto Light"/>
                <a:sym typeface="Roboto Light"/>
              </a:defRPr>
            </a:lvl6pPr>
            <a:lvl7pPr lvl="6" algn="l">
              <a:lnSpc>
                <a:spcPct val="100000"/>
              </a:lnSpc>
              <a:spcBef>
                <a:spcPts val="1600"/>
              </a:spcBef>
              <a:spcAft>
                <a:spcPts val="0"/>
              </a:spcAft>
              <a:buSzPts val="1400"/>
              <a:buNone/>
              <a:defRPr sz="1600">
                <a:latin typeface="Roboto Light"/>
                <a:ea typeface="Roboto Light"/>
                <a:cs typeface="Roboto Light"/>
                <a:sym typeface="Roboto Light"/>
              </a:defRPr>
            </a:lvl7pPr>
            <a:lvl8pPr lvl="7" algn="l">
              <a:lnSpc>
                <a:spcPct val="100000"/>
              </a:lnSpc>
              <a:spcBef>
                <a:spcPts val="1600"/>
              </a:spcBef>
              <a:spcAft>
                <a:spcPts val="0"/>
              </a:spcAft>
              <a:buSzPts val="1400"/>
              <a:buNone/>
              <a:defRPr sz="1600">
                <a:latin typeface="Roboto Light"/>
                <a:ea typeface="Roboto Light"/>
                <a:cs typeface="Roboto Light"/>
                <a:sym typeface="Roboto Light"/>
              </a:defRPr>
            </a:lvl8pPr>
            <a:lvl9pPr lvl="8" algn="l">
              <a:lnSpc>
                <a:spcPct val="100000"/>
              </a:lnSpc>
              <a:spcBef>
                <a:spcPts val="1600"/>
              </a:spcBef>
              <a:spcAft>
                <a:spcPts val="1600"/>
              </a:spcAft>
              <a:buSzPts val="1400"/>
              <a:buNone/>
              <a:defRPr sz="1600">
                <a:latin typeface="Roboto Light"/>
                <a:ea typeface="Roboto Light"/>
                <a:cs typeface="Roboto Light"/>
                <a:sym typeface="Roboto Light"/>
              </a:defRPr>
            </a:lvl9pPr>
          </a:lstStyle>
          <a:p/>
        </p:txBody>
      </p:sp>
      <p:sp>
        <p:nvSpPr>
          <p:cNvPr id="35" name="Google Shape;35;p7"/>
          <p:cNvSpPr/>
          <p:nvPr/>
        </p:nvSpPr>
        <p:spPr>
          <a:xfrm>
            <a:off x="3738775" y="1571345"/>
            <a:ext cx="4691937" cy="1775281"/>
          </a:xfrm>
          <a:custGeom>
            <a:rect b="b" l="l" r="r" t="t"/>
            <a:pathLst>
              <a:path extrusionOk="0" fill="none" h="55560" w="146841">
                <a:moveTo>
                  <a:pt x="1" y="0"/>
                </a:moveTo>
                <a:lnTo>
                  <a:pt x="1" y="30959"/>
                </a:lnTo>
                <a:lnTo>
                  <a:pt x="146841" y="30959"/>
                </a:lnTo>
                <a:lnTo>
                  <a:pt x="146841" y="55559"/>
                </a:lnTo>
              </a:path>
            </a:pathLst>
          </a:custGeom>
          <a:noFill/>
          <a:ln cap="flat" cmpd="sng" w="38100">
            <a:solidFill>
              <a:schemeClr val="lt1"/>
            </a:solidFill>
            <a:prstDash val="solid"/>
            <a:miter lim="23814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rgbClr val="00517C"/>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967000" y="916000"/>
            <a:ext cx="3605100" cy="1710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r">
              <a:lnSpc>
                <a:spcPct val="100000"/>
              </a:lnSpc>
              <a:spcBef>
                <a:spcPts val="0"/>
              </a:spcBef>
              <a:spcAft>
                <a:spcPts val="0"/>
              </a:spcAft>
              <a:buSzPts val="4800"/>
              <a:buNone/>
              <a:defRPr sz="4800"/>
            </a:lvl2pPr>
            <a:lvl3pPr lvl="2" algn="r">
              <a:lnSpc>
                <a:spcPct val="100000"/>
              </a:lnSpc>
              <a:spcBef>
                <a:spcPts val="0"/>
              </a:spcBef>
              <a:spcAft>
                <a:spcPts val="0"/>
              </a:spcAft>
              <a:buSzPts val="4800"/>
              <a:buNone/>
              <a:defRPr sz="4800"/>
            </a:lvl3pPr>
            <a:lvl4pPr lvl="3" algn="r">
              <a:lnSpc>
                <a:spcPct val="100000"/>
              </a:lnSpc>
              <a:spcBef>
                <a:spcPts val="0"/>
              </a:spcBef>
              <a:spcAft>
                <a:spcPts val="0"/>
              </a:spcAft>
              <a:buSzPts val="4800"/>
              <a:buNone/>
              <a:defRPr sz="4800"/>
            </a:lvl4pPr>
            <a:lvl5pPr lvl="4" algn="r">
              <a:lnSpc>
                <a:spcPct val="100000"/>
              </a:lnSpc>
              <a:spcBef>
                <a:spcPts val="0"/>
              </a:spcBef>
              <a:spcAft>
                <a:spcPts val="0"/>
              </a:spcAft>
              <a:buSzPts val="4800"/>
              <a:buNone/>
              <a:defRPr sz="4800"/>
            </a:lvl5pPr>
            <a:lvl6pPr lvl="5" algn="r">
              <a:lnSpc>
                <a:spcPct val="100000"/>
              </a:lnSpc>
              <a:spcBef>
                <a:spcPts val="0"/>
              </a:spcBef>
              <a:spcAft>
                <a:spcPts val="0"/>
              </a:spcAft>
              <a:buSzPts val="4800"/>
              <a:buNone/>
              <a:defRPr sz="4800"/>
            </a:lvl6pPr>
            <a:lvl7pPr lvl="6" algn="r">
              <a:lnSpc>
                <a:spcPct val="100000"/>
              </a:lnSpc>
              <a:spcBef>
                <a:spcPts val="0"/>
              </a:spcBef>
              <a:spcAft>
                <a:spcPts val="0"/>
              </a:spcAft>
              <a:buSzPts val="4800"/>
              <a:buNone/>
              <a:defRPr sz="4800"/>
            </a:lvl7pPr>
            <a:lvl8pPr lvl="7" algn="r">
              <a:lnSpc>
                <a:spcPct val="100000"/>
              </a:lnSpc>
              <a:spcBef>
                <a:spcPts val="0"/>
              </a:spcBef>
              <a:spcAft>
                <a:spcPts val="0"/>
              </a:spcAft>
              <a:buSzPts val="4800"/>
              <a:buNone/>
              <a:defRPr sz="4800"/>
            </a:lvl8pPr>
            <a:lvl9pPr lvl="8" algn="r">
              <a:lnSpc>
                <a:spcPct val="100000"/>
              </a:lnSpc>
              <a:spcBef>
                <a:spcPts val="0"/>
              </a:spcBef>
              <a:spcAft>
                <a:spcPts val="0"/>
              </a:spcAft>
              <a:buSzPts val="4800"/>
              <a:buNone/>
              <a:defRPr sz="4800"/>
            </a:lvl9pPr>
          </a:lstStyle>
          <a:p/>
        </p:txBody>
      </p:sp>
      <p:sp>
        <p:nvSpPr>
          <p:cNvPr id="38" name="Google Shape;38;p8"/>
          <p:cNvSpPr txBox="1"/>
          <p:nvPr>
            <p:ph idx="1" type="subTitle"/>
          </p:nvPr>
        </p:nvSpPr>
        <p:spPr>
          <a:xfrm>
            <a:off x="967000" y="2571750"/>
            <a:ext cx="3605100" cy="972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sz="1600">
                <a:solidFill>
                  <a:srgbClr val="FFFFFF"/>
                </a:solidFill>
              </a:defRPr>
            </a:lvl1pPr>
            <a:lvl2pPr lvl="1" algn="l">
              <a:lnSpc>
                <a:spcPct val="100000"/>
              </a:lnSpc>
              <a:spcBef>
                <a:spcPts val="1600"/>
              </a:spcBef>
              <a:spcAft>
                <a:spcPts val="0"/>
              </a:spcAft>
              <a:buSzPts val="1400"/>
              <a:buNone/>
              <a:defRPr>
                <a:solidFill>
                  <a:srgbClr val="FFFFFF"/>
                </a:solidFill>
              </a:defRPr>
            </a:lvl2pPr>
            <a:lvl3pPr lvl="2" algn="l">
              <a:lnSpc>
                <a:spcPct val="100000"/>
              </a:lnSpc>
              <a:spcBef>
                <a:spcPts val="1600"/>
              </a:spcBef>
              <a:spcAft>
                <a:spcPts val="0"/>
              </a:spcAft>
              <a:buSzPts val="1400"/>
              <a:buNone/>
              <a:defRPr>
                <a:solidFill>
                  <a:srgbClr val="FFFFFF"/>
                </a:solidFill>
              </a:defRPr>
            </a:lvl3pPr>
            <a:lvl4pPr lvl="3" algn="l">
              <a:lnSpc>
                <a:spcPct val="100000"/>
              </a:lnSpc>
              <a:spcBef>
                <a:spcPts val="1600"/>
              </a:spcBef>
              <a:spcAft>
                <a:spcPts val="0"/>
              </a:spcAft>
              <a:buSzPts val="1400"/>
              <a:buNone/>
              <a:defRPr>
                <a:solidFill>
                  <a:srgbClr val="FFFFFF"/>
                </a:solidFill>
              </a:defRPr>
            </a:lvl4pPr>
            <a:lvl5pPr lvl="4" algn="l">
              <a:lnSpc>
                <a:spcPct val="100000"/>
              </a:lnSpc>
              <a:spcBef>
                <a:spcPts val="1600"/>
              </a:spcBef>
              <a:spcAft>
                <a:spcPts val="0"/>
              </a:spcAft>
              <a:buSzPts val="1400"/>
              <a:buNone/>
              <a:defRPr>
                <a:solidFill>
                  <a:srgbClr val="FFFFFF"/>
                </a:solidFill>
              </a:defRPr>
            </a:lvl5pPr>
            <a:lvl6pPr lvl="5" algn="l">
              <a:lnSpc>
                <a:spcPct val="100000"/>
              </a:lnSpc>
              <a:spcBef>
                <a:spcPts val="1600"/>
              </a:spcBef>
              <a:spcAft>
                <a:spcPts val="0"/>
              </a:spcAft>
              <a:buSzPts val="1400"/>
              <a:buNone/>
              <a:defRPr>
                <a:solidFill>
                  <a:srgbClr val="FFFFFF"/>
                </a:solidFill>
              </a:defRPr>
            </a:lvl6pPr>
            <a:lvl7pPr lvl="6" algn="l">
              <a:lnSpc>
                <a:spcPct val="100000"/>
              </a:lnSpc>
              <a:spcBef>
                <a:spcPts val="1600"/>
              </a:spcBef>
              <a:spcAft>
                <a:spcPts val="0"/>
              </a:spcAft>
              <a:buSzPts val="1400"/>
              <a:buNone/>
              <a:defRPr>
                <a:solidFill>
                  <a:srgbClr val="FFFFFF"/>
                </a:solidFill>
              </a:defRPr>
            </a:lvl7pPr>
            <a:lvl8pPr lvl="7" algn="l">
              <a:lnSpc>
                <a:spcPct val="100000"/>
              </a:lnSpc>
              <a:spcBef>
                <a:spcPts val="1600"/>
              </a:spcBef>
              <a:spcAft>
                <a:spcPts val="0"/>
              </a:spcAft>
              <a:buSzPts val="1400"/>
              <a:buNone/>
              <a:defRPr>
                <a:solidFill>
                  <a:srgbClr val="FFFFFF"/>
                </a:solidFill>
              </a:defRPr>
            </a:lvl8pPr>
            <a:lvl9pPr lvl="8" algn="l">
              <a:lnSpc>
                <a:spcPct val="100000"/>
              </a:lnSpc>
              <a:spcBef>
                <a:spcPts val="1600"/>
              </a:spcBef>
              <a:spcAft>
                <a:spcPts val="1600"/>
              </a:spcAft>
              <a:buSzPts val="1400"/>
              <a:buNone/>
              <a:defRPr>
                <a:solidFill>
                  <a:srgbClr val="FFFFFF"/>
                </a:solidFill>
              </a:defRPr>
            </a:lvl9pPr>
          </a:lstStyle>
          <a:p/>
        </p:txBody>
      </p:sp>
      <p:sp>
        <p:nvSpPr>
          <p:cNvPr id="39" name="Google Shape;39;p8"/>
          <p:cNvSpPr/>
          <p:nvPr/>
        </p:nvSpPr>
        <p:spPr>
          <a:xfrm flipH="1">
            <a:off x="713225" y="539500"/>
            <a:ext cx="4097900" cy="3014623"/>
          </a:xfrm>
          <a:custGeom>
            <a:rect b="b" l="l" r="r" t="t"/>
            <a:pathLst>
              <a:path extrusionOk="0" fill="none" h="140101" w="163916">
                <a:moveTo>
                  <a:pt x="0" y="1"/>
                </a:moveTo>
                <a:lnTo>
                  <a:pt x="0" y="140101"/>
                </a:lnTo>
                <a:lnTo>
                  <a:pt x="163915" y="140101"/>
                </a:lnTo>
                <a:lnTo>
                  <a:pt x="163915" y="33341"/>
                </a:lnTo>
              </a:path>
            </a:pathLst>
          </a:custGeom>
          <a:noFill/>
          <a:ln cap="flat" cmpd="sng" w="38100">
            <a:solidFill>
              <a:schemeClr val="lt1"/>
            </a:solidFill>
            <a:prstDash val="solid"/>
            <a:miter lim="23814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rgbClr val="00517C"/>
        </a:solidFill>
      </p:bgPr>
    </p:bg>
    <p:spTree>
      <p:nvGrpSpPr>
        <p:cNvPr id="40" name="Shape 40"/>
        <p:cNvGrpSpPr/>
        <p:nvPr/>
      </p:nvGrpSpPr>
      <p:grpSpPr>
        <a:xfrm>
          <a:off x="0" y="0"/>
          <a:ext cx="0" cy="0"/>
          <a:chOff x="0" y="0"/>
          <a:chExt cx="0" cy="0"/>
        </a:xfrm>
      </p:grpSpPr>
      <p:sp>
        <p:nvSpPr>
          <p:cNvPr id="41" name="Google Shape;41;p9"/>
          <p:cNvSpPr txBox="1"/>
          <p:nvPr>
            <p:ph type="ctrTitle"/>
          </p:nvPr>
        </p:nvSpPr>
        <p:spPr>
          <a:xfrm>
            <a:off x="3838088" y="1656625"/>
            <a:ext cx="4338900" cy="9183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800"/>
              <a:buNone/>
              <a:defRPr sz="3800">
                <a:solidFill>
                  <a:schemeClr val="lt1"/>
                </a:solidFill>
              </a:defRPr>
            </a:lvl1pPr>
            <a:lvl2pPr lvl="1" algn="l">
              <a:lnSpc>
                <a:spcPct val="100000"/>
              </a:lnSpc>
              <a:spcBef>
                <a:spcPts val="0"/>
              </a:spcBef>
              <a:spcAft>
                <a:spcPts val="0"/>
              </a:spcAft>
              <a:buSzPts val="4400"/>
              <a:buNone/>
              <a:defRPr sz="4400"/>
            </a:lvl2pPr>
            <a:lvl3pPr lvl="2" algn="l">
              <a:lnSpc>
                <a:spcPct val="100000"/>
              </a:lnSpc>
              <a:spcBef>
                <a:spcPts val="0"/>
              </a:spcBef>
              <a:spcAft>
                <a:spcPts val="0"/>
              </a:spcAft>
              <a:buSzPts val="4400"/>
              <a:buNone/>
              <a:defRPr sz="4400"/>
            </a:lvl3pPr>
            <a:lvl4pPr lvl="3" algn="l">
              <a:lnSpc>
                <a:spcPct val="100000"/>
              </a:lnSpc>
              <a:spcBef>
                <a:spcPts val="0"/>
              </a:spcBef>
              <a:spcAft>
                <a:spcPts val="0"/>
              </a:spcAft>
              <a:buSzPts val="4400"/>
              <a:buNone/>
              <a:defRPr sz="4400"/>
            </a:lvl4pPr>
            <a:lvl5pPr lvl="4" algn="l">
              <a:lnSpc>
                <a:spcPct val="100000"/>
              </a:lnSpc>
              <a:spcBef>
                <a:spcPts val="0"/>
              </a:spcBef>
              <a:spcAft>
                <a:spcPts val="0"/>
              </a:spcAft>
              <a:buSzPts val="4400"/>
              <a:buNone/>
              <a:defRPr sz="4400"/>
            </a:lvl5pPr>
            <a:lvl6pPr lvl="5" algn="l">
              <a:lnSpc>
                <a:spcPct val="100000"/>
              </a:lnSpc>
              <a:spcBef>
                <a:spcPts val="0"/>
              </a:spcBef>
              <a:spcAft>
                <a:spcPts val="0"/>
              </a:spcAft>
              <a:buSzPts val="4400"/>
              <a:buNone/>
              <a:defRPr sz="4400"/>
            </a:lvl6pPr>
            <a:lvl7pPr lvl="6" algn="l">
              <a:lnSpc>
                <a:spcPct val="100000"/>
              </a:lnSpc>
              <a:spcBef>
                <a:spcPts val="0"/>
              </a:spcBef>
              <a:spcAft>
                <a:spcPts val="0"/>
              </a:spcAft>
              <a:buSzPts val="4400"/>
              <a:buNone/>
              <a:defRPr sz="4400"/>
            </a:lvl7pPr>
            <a:lvl8pPr lvl="7" algn="l">
              <a:lnSpc>
                <a:spcPct val="100000"/>
              </a:lnSpc>
              <a:spcBef>
                <a:spcPts val="0"/>
              </a:spcBef>
              <a:spcAft>
                <a:spcPts val="0"/>
              </a:spcAft>
              <a:buSzPts val="4400"/>
              <a:buNone/>
              <a:defRPr sz="4400"/>
            </a:lvl8pPr>
            <a:lvl9pPr lvl="8" algn="l">
              <a:lnSpc>
                <a:spcPct val="100000"/>
              </a:lnSpc>
              <a:spcBef>
                <a:spcPts val="0"/>
              </a:spcBef>
              <a:spcAft>
                <a:spcPts val="0"/>
              </a:spcAft>
              <a:buSzPts val="4400"/>
              <a:buNone/>
              <a:defRPr sz="4400"/>
            </a:lvl9pPr>
          </a:lstStyle>
          <a:p/>
        </p:txBody>
      </p:sp>
      <p:sp>
        <p:nvSpPr>
          <p:cNvPr id="42" name="Google Shape;42;p9"/>
          <p:cNvSpPr txBox="1"/>
          <p:nvPr>
            <p:ph idx="2" type="title"/>
          </p:nvPr>
        </p:nvSpPr>
        <p:spPr>
          <a:xfrm>
            <a:off x="3838088" y="2420250"/>
            <a:ext cx="4338900" cy="860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1600">
                <a:solidFill>
                  <a:schemeClr val="lt1"/>
                </a:solidFill>
                <a:latin typeface="Roboto"/>
                <a:ea typeface="Roboto"/>
                <a:cs typeface="Roboto"/>
                <a:sym typeface="Roboto"/>
              </a:defRPr>
            </a:lvl1pPr>
            <a:lvl2pPr lvl="1" algn="l">
              <a:lnSpc>
                <a:spcPct val="100000"/>
              </a:lnSpc>
              <a:spcBef>
                <a:spcPts val="0"/>
              </a:spcBef>
              <a:spcAft>
                <a:spcPts val="0"/>
              </a:spcAft>
              <a:buSzPts val="2800"/>
              <a:buNone/>
              <a:defRPr sz="2900">
                <a:solidFill>
                  <a:schemeClr val="lt1"/>
                </a:solidFill>
                <a:latin typeface="Roboto Mono Light"/>
                <a:ea typeface="Roboto Mono Light"/>
                <a:cs typeface="Roboto Mono Light"/>
                <a:sym typeface="Roboto Mono Light"/>
              </a:defRPr>
            </a:lvl2pPr>
            <a:lvl3pPr lvl="2" algn="l">
              <a:lnSpc>
                <a:spcPct val="100000"/>
              </a:lnSpc>
              <a:spcBef>
                <a:spcPts val="0"/>
              </a:spcBef>
              <a:spcAft>
                <a:spcPts val="0"/>
              </a:spcAft>
              <a:buSzPts val="2800"/>
              <a:buNone/>
              <a:defRPr sz="2900">
                <a:solidFill>
                  <a:schemeClr val="lt1"/>
                </a:solidFill>
                <a:latin typeface="Roboto Mono Light"/>
                <a:ea typeface="Roboto Mono Light"/>
                <a:cs typeface="Roboto Mono Light"/>
                <a:sym typeface="Roboto Mono Light"/>
              </a:defRPr>
            </a:lvl3pPr>
            <a:lvl4pPr lvl="3" algn="l">
              <a:lnSpc>
                <a:spcPct val="100000"/>
              </a:lnSpc>
              <a:spcBef>
                <a:spcPts val="0"/>
              </a:spcBef>
              <a:spcAft>
                <a:spcPts val="0"/>
              </a:spcAft>
              <a:buSzPts val="2800"/>
              <a:buNone/>
              <a:defRPr sz="2900">
                <a:solidFill>
                  <a:schemeClr val="lt1"/>
                </a:solidFill>
                <a:latin typeface="Roboto Mono Light"/>
                <a:ea typeface="Roboto Mono Light"/>
                <a:cs typeface="Roboto Mono Light"/>
                <a:sym typeface="Roboto Mono Light"/>
              </a:defRPr>
            </a:lvl4pPr>
            <a:lvl5pPr lvl="4" algn="l">
              <a:lnSpc>
                <a:spcPct val="100000"/>
              </a:lnSpc>
              <a:spcBef>
                <a:spcPts val="0"/>
              </a:spcBef>
              <a:spcAft>
                <a:spcPts val="0"/>
              </a:spcAft>
              <a:buSzPts val="2800"/>
              <a:buNone/>
              <a:defRPr sz="2900">
                <a:solidFill>
                  <a:schemeClr val="lt1"/>
                </a:solidFill>
                <a:latin typeface="Roboto Mono Light"/>
                <a:ea typeface="Roboto Mono Light"/>
                <a:cs typeface="Roboto Mono Light"/>
                <a:sym typeface="Roboto Mono Light"/>
              </a:defRPr>
            </a:lvl5pPr>
            <a:lvl6pPr lvl="5" algn="l">
              <a:lnSpc>
                <a:spcPct val="100000"/>
              </a:lnSpc>
              <a:spcBef>
                <a:spcPts val="0"/>
              </a:spcBef>
              <a:spcAft>
                <a:spcPts val="0"/>
              </a:spcAft>
              <a:buSzPts val="2800"/>
              <a:buNone/>
              <a:defRPr sz="2900">
                <a:solidFill>
                  <a:schemeClr val="lt1"/>
                </a:solidFill>
                <a:latin typeface="Roboto Mono Light"/>
                <a:ea typeface="Roboto Mono Light"/>
                <a:cs typeface="Roboto Mono Light"/>
                <a:sym typeface="Roboto Mono Light"/>
              </a:defRPr>
            </a:lvl6pPr>
            <a:lvl7pPr lvl="6" algn="l">
              <a:lnSpc>
                <a:spcPct val="100000"/>
              </a:lnSpc>
              <a:spcBef>
                <a:spcPts val="0"/>
              </a:spcBef>
              <a:spcAft>
                <a:spcPts val="0"/>
              </a:spcAft>
              <a:buSzPts val="2800"/>
              <a:buNone/>
              <a:defRPr sz="2900">
                <a:solidFill>
                  <a:schemeClr val="lt1"/>
                </a:solidFill>
                <a:latin typeface="Roboto Mono Light"/>
                <a:ea typeface="Roboto Mono Light"/>
                <a:cs typeface="Roboto Mono Light"/>
                <a:sym typeface="Roboto Mono Light"/>
              </a:defRPr>
            </a:lvl7pPr>
            <a:lvl8pPr lvl="7" algn="l">
              <a:lnSpc>
                <a:spcPct val="100000"/>
              </a:lnSpc>
              <a:spcBef>
                <a:spcPts val="0"/>
              </a:spcBef>
              <a:spcAft>
                <a:spcPts val="0"/>
              </a:spcAft>
              <a:buSzPts val="2800"/>
              <a:buNone/>
              <a:defRPr sz="2900">
                <a:solidFill>
                  <a:schemeClr val="lt1"/>
                </a:solidFill>
                <a:latin typeface="Roboto Mono Light"/>
                <a:ea typeface="Roboto Mono Light"/>
                <a:cs typeface="Roboto Mono Light"/>
                <a:sym typeface="Roboto Mono Light"/>
              </a:defRPr>
            </a:lvl8pPr>
            <a:lvl9pPr lvl="8" algn="l">
              <a:lnSpc>
                <a:spcPct val="100000"/>
              </a:lnSpc>
              <a:spcBef>
                <a:spcPts val="0"/>
              </a:spcBef>
              <a:spcAft>
                <a:spcPts val="0"/>
              </a:spcAft>
              <a:buSzPts val="2800"/>
              <a:buNone/>
              <a:defRPr sz="2900">
                <a:solidFill>
                  <a:schemeClr val="lt1"/>
                </a:solidFill>
                <a:latin typeface="Roboto Mono Light"/>
                <a:ea typeface="Roboto Mono Light"/>
                <a:cs typeface="Roboto Mono Light"/>
                <a:sym typeface="Roboto Mono Light"/>
              </a:defRPr>
            </a:lvl9pPr>
          </a:lstStyle>
          <a:p/>
        </p:txBody>
      </p:sp>
      <p:sp>
        <p:nvSpPr>
          <p:cNvPr id="43" name="Google Shape;43;p9"/>
          <p:cNvSpPr/>
          <p:nvPr/>
        </p:nvSpPr>
        <p:spPr>
          <a:xfrm>
            <a:off x="3470300" y="1303975"/>
            <a:ext cx="4960516" cy="3304681"/>
          </a:xfrm>
          <a:custGeom>
            <a:rect b="b" l="l" r="r" t="t"/>
            <a:pathLst>
              <a:path extrusionOk="0" fill="none" h="68658" w="151605">
                <a:moveTo>
                  <a:pt x="1" y="40866"/>
                </a:moveTo>
                <a:lnTo>
                  <a:pt x="1" y="1"/>
                </a:lnTo>
                <a:lnTo>
                  <a:pt x="151604" y="1"/>
                </a:lnTo>
                <a:lnTo>
                  <a:pt x="151604" y="68658"/>
                </a:lnTo>
                <a:lnTo>
                  <a:pt x="50011" y="68658"/>
                </a:lnTo>
              </a:path>
            </a:pathLst>
          </a:custGeom>
          <a:solidFill>
            <a:schemeClr val="lt1"/>
          </a:solidFill>
          <a:ln cap="flat" cmpd="sng" w="38100">
            <a:solidFill>
              <a:schemeClr val="lt1"/>
            </a:solidFill>
            <a:prstDash val="solid"/>
            <a:miter lim="23814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 name="Shape 44"/>
        <p:cNvGrpSpPr/>
        <p:nvPr/>
      </p:nvGrpSpPr>
      <p:grpSpPr>
        <a:xfrm>
          <a:off x="0" y="0"/>
          <a:ext cx="0" cy="0"/>
          <a:chOff x="0" y="0"/>
          <a:chExt cx="0" cy="0"/>
        </a:xfrm>
      </p:grpSpPr>
      <p:sp>
        <p:nvSpPr>
          <p:cNvPr id="45" name="Google Shape;45;p10"/>
          <p:cNvSpPr txBox="1"/>
          <p:nvPr>
            <p:ph type="title"/>
          </p:nvPr>
        </p:nvSpPr>
        <p:spPr>
          <a:xfrm>
            <a:off x="5133950" y="3798525"/>
            <a:ext cx="3248100" cy="3480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2600"/>
              <a:buNone/>
              <a:defRPr sz="1600">
                <a:solidFill>
                  <a:schemeClr val="dk2"/>
                </a:solidFill>
              </a:defRPr>
            </a:lvl1pPr>
            <a:lvl2pPr lvl="1" algn="r">
              <a:lnSpc>
                <a:spcPct val="100000"/>
              </a:lnSpc>
              <a:spcBef>
                <a:spcPts val="0"/>
              </a:spcBef>
              <a:spcAft>
                <a:spcPts val="0"/>
              </a:spcAft>
              <a:buSzPts val="2800"/>
              <a:buNone/>
              <a:defRPr>
                <a:latin typeface="Roboto"/>
                <a:ea typeface="Roboto"/>
                <a:cs typeface="Roboto"/>
                <a:sym typeface="Roboto"/>
              </a:defRPr>
            </a:lvl2pPr>
            <a:lvl3pPr lvl="2" algn="r">
              <a:lnSpc>
                <a:spcPct val="100000"/>
              </a:lnSpc>
              <a:spcBef>
                <a:spcPts val="0"/>
              </a:spcBef>
              <a:spcAft>
                <a:spcPts val="0"/>
              </a:spcAft>
              <a:buSzPts val="2800"/>
              <a:buNone/>
              <a:defRPr>
                <a:latin typeface="Roboto"/>
                <a:ea typeface="Roboto"/>
                <a:cs typeface="Roboto"/>
                <a:sym typeface="Roboto"/>
              </a:defRPr>
            </a:lvl3pPr>
            <a:lvl4pPr lvl="3" algn="r">
              <a:lnSpc>
                <a:spcPct val="100000"/>
              </a:lnSpc>
              <a:spcBef>
                <a:spcPts val="0"/>
              </a:spcBef>
              <a:spcAft>
                <a:spcPts val="0"/>
              </a:spcAft>
              <a:buSzPts val="2800"/>
              <a:buNone/>
              <a:defRPr>
                <a:latin typeface="Roboto"/>
                <a:ea typeface="Roboto"/>
                <a:cs typeface="Roboto"/>
                <a:sym typeface="Roboto"/>
              </a:defRPr>
            </a:lvl4pPr>
            <a:lvl5pPr lvl="4" algn="r">
              <a:lnSpc>
                <a:spcPct val="100000"/>
              </a:lnSpc>
              <a:spcBef>
                <a:spcPts val="0"/>
              </a:spcBef>
              <a:spcAft>
                <a:spcPts val="0"/>
              </a:spcAft>
              <a:buSzPts val="2800"/>
              <a:buNone/>
              <a:defRPr>
                <a:latin typeface="Roboto"/>
                <a:ea typeface="Roboto"/>
                <a:cs typeface="Roboto"/>
                <a:sym typeface="Roboto"/>
              </a:defRPr>
            </a:lvl5pPr>
            <a:lvl6pPr lvl="5" algn="r">
              <a:lnSpc>
                <a:spcPct val="100000"/>
              </a:lnSpc>
              <a:spcBef>
                <a:spcPts val="0"/>
              </a:spcBef>
              <a:spcAft>
                <a:spcPts val="0"/>
              </a:spcAft>
              <a:buSzPts val="2800"/>
              <a:buNone/>
              <a:defRPr>
                <a:latin typeface="Roboto"/>
                <a:ea typeface="Roboto"/>
                <a:cs typeface="Roboto"/>
                <a:sym typeface="Roboto"/>
              </a:defRPr>
            </a:lvl6pPr>
            <a:lvl7pPr lvl="6" algn="r">
              <a:lnSpc>
                <a:spcPct val="100000"/>
              </a:lnSpc>
              <a:spcBef>
                <a:spcPts val="0"/>
              </a:spcBef>
              <a:spcAft>
                <a:spcPts val="0"/>
              </a:spcAft>
              <a:buSzPts val="2800"/>
              <a:buNone/>
              <a:defRPr>
                <a:latin typeface="Roboto"/>
                <a:ea typeface="Roboto"/>
                <a:cs typeface="Roboto"/>
                <a:sym typeface="Roboto"/>
              </a:defRPr>
            </a:lvl7pPr>
            <a:lvl8pPr lvl="7" algn="r">
              <a:lnSpc>
                <a:spcPct val="100000"/>
              </a:lnSpc>
              <a:spcBef>
                <a:spcPts val="0"/>
              </a:spcBef>
              <a:spcAft>
                <a:spcPts val="0"/>
              </a:spcAft>
              <a:buSzPts val="2800"/>
              <a:buNone/>
              <a:defRPr>
                <a:latin typeface="Roboto"/>
                <a:ea typeface="Roboto"/>
                <a:cs typeface="Roboto"/>
                <a:sym typeface="Roboto"/>
              </a:defRPr>
            </a:lvl8pPr>
            <a:lvl9pPr lvl="8" algn="r">
              <a:lnSpc>
                <a:spcPct val="100000"/>
              </a:lnSpc>
              <a:spcBef>
                <a:spcPts val="0"/>
              </a:spcBef>
              <a:spcAft>
                <a:spcPts val="0"/>
              </a:spcAft>
              <a:buSzPts val="2800"/>
              <a:buNone/>
              <a:defRPr>
                <a:latin typeface="Roboto"/>
                <a:ea typeface="Roboto"/>
                <a:cs typeface="Roboto"/>
                <a:sym typeface="Roboto"/>
              </a:defRPr>
            </a:lvl9pPr>
          </a:lstStyle>
          <a:p/>
        </p:txBody>
      </p:sp>
      <p:sp>
        <p:nvSpPr>
          <p:cNvPr id="46" name="Google Shape;46;p10"/>
          <p:cNvSpPr txBox="1"/>
          <p:nvPr>
            <p:ph idx="1" type="subTitle"/>
          </p:nvPr>
        </p:nvSpPr>
        <p:spPr>
          <a:xfrm>
            <a:off x="923925" y="2019525"/>
            <a:ext cx="5842800" cy="13503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800"/>
              <a:buNone/>
              <a:defRPr b="1" sz="2500"/>
            </a:lvl1pPr>
            <a:lvl2pPr lvl="1" algn="l">
              <a:lnSpc>
                <a:spcPct val="100000"/>
              </a:lnSpc>
              <a:spcBef>
                <a:spcPts val="0"/>
              </a:spcBef>
              <a:spcAft>
                <a:spcPts val="0"/>
              </a:spcAft>
              <a:buSzPts val="1400"/>
              <a:buNone/>
              <a:defRPr b="1" sz="2500"/>
            </a:lvl2pPr>
            <a:lvl3pPr lvl="2" algn="l">
              <a:lnSpc>
                <a:spcPct val="100000"/>
              </a:lnSpc>
              <a:spcBef>
                <a:spcPts val="0"/>
              </a:spcBef>
              <a:spcAft>
                <a:spcPts val="0"/>
              </a:spcAft>
              <a:buSzPts val="1400"/>
              <a:buNone/>
              <a:defRPr b="1" sz="2500"/>
            </a:lvl3pPr>
            <a:lvl4pPr lvl="3" algn="l">
              <a:lnSpc>
                <a:spcPct val="100000"/>
              </a:lnSpc>
              <a:spcBef>
                <a:spcPts val="0"/>
              </a:spcBef>
              <a:spcAft>
                <a:spcPts val="0"/>
              </a:spcAft>
              <a:buSzPts val="1400"/>
              <a:buNone/>
              <a:defRPr b="1" sz="2500"/>
            </a:lvl4pPr>
            <a:lvl5pPr lvl="4" algn="l">
              <a:lnSpc>
                <a:spcPct val="100000"/>
              </a:lnSpc>
              <a:spcBef>
                <a:spcPts val="0"/>
              </a:spcBef>
              <a:spcAft>
                <a:spcPts val="0"/>
              </a:spcAft>
              <a:buSzPts val="1400"/>
              <a:buNone/>
              <a:defRPr b="1" sz="2500"/>
            </a:lvl5pPr>
            <a:lvl6pPr lvl="5" algn="l">
              <a:lnSpc>
                <a:spcPct val="100000"/>
              </a:lnSpc>
              <a:spcBef>
                <a:spcPts val="0"/>
              </a:spcBef>
              <a:spcAft>
                <a:spcPts val="0"/>
              </a:spcAft>
              <a:buSzPts val="1400"/>
              <a:buNone/>
              <a:defRPr b="1" sz="2500"/>
            </a:lvl6pPr>
            <a:lvl7pPr lvl="6" algn="l">
              <a:lnSpc>
                <a:spcPct val="100000"/>
              </a:lnSpc>
              <a:spcBef>
                <a:spcPts val="0"/>
              </a:spcBef>
              <a:spcAft>
                <a:spcPts val="0"/>
              </a:spcAft>
              <a:buSzPts val="1400"/>
              <a:buNone/>
              <a:defRPr b="1" sz="2500"/>
            </a:lvl7pPr>
            <a:lvl8pPr lvl="7" algn="l">
              <a:lnSpc>
                <a:spcPct val="100000"/>
              </a:lnSpc>
              <a:spcBef>
                <a:spcPts val="0"/>
              </a:spcBef>
              <a:spcAft>
                <a:spcPts val="0"/>
              </a:spcAft>
              <a:buSzPts val="1400"/>
              <a:buNone/>
              <a:defRPr b="1" sz="2500"/>
            </a:lvl8pPr>
            <a:lvl9pPr lvl="8" algn="l">
              <a:lnSpc>
                <a:spcPct val="100000"/>
              </a:lnSpc>
              <a:spcBef>
                <a:spcPts val="0"/>
              </a:spcBef>
              <a:spcAft>
                <a:spcPts val="0"/>
              </a:spcAft>
              <a:buSzPts val="1400"/>
              <a:buNone/>
              <a:defRPr b="1" sz="2500"/>
            </a:lvl9pPr>
          </a:lstStyle>
          <a:p/>
        </p:txBody>
      </p:sp>
      <p:sp>
        <p:nvSpPr>
          <p:cNvPr id="47" name="Google Shape;47;p10"/>
          <p:cNvSpPr/>
          <p:nvPr/>
        </p:nvSpPr>
        <p:spPr>
          <a:xfrm>
            <a:off x="713225" y="2249877"/>
            <a:ext cx="7717671" cy="1999455"/>
          </a:xfrm>
          <a:custGeom>
            <a:rect b="b" l="l" r="r" t="t"/>
            <a:pathLst>
              <a:path extrusionOk="0" fill="none" h="62728" w="242123">
                <a:moveTo>
                  <a:pt x="0" y="0"/>
                </a:moveTo>
                <a:lnTo>
                  <a:pt x="0" y="62727"/>
                </a:lnTo>
                <a:lnTo>
                  <a:pt x="242122" y="62727"/>
                </a:lnTo>
                <a:lnTo>
                  <a:pt x="242122" y="50820"/>
                </a:lnTo>
              </a:path>
            </a:pathLst>
          </a:custGeom>
          <a:noFill/>
          <a:ln cap="flat" cmpd="sng" w="38100">
            <a:solidFill>
              <a:schemeClr val="lt1"/>
            </a:solidFill>
            <a:prstDash val="solid"/>
            <a:miter lim="23814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20" Type="http://schemas.openxmlformats.org/officeDocument/2006/relationships/slideLayout" Target="../slideLayouts/slideLayout20.xml"/><Relationship Id="rId42" Type="http://schemas.openxmlformats.org/officeDocument/2006/relationships/theme" Target="../theme/theme1.xml"/><Relationship Id="rId41" Type="http://schemas.openxmlformats.org/officeDocument/2006/relationships/slideLayout" Target="../slideLayouts/slideLayout41.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slideLayout" Target="../slideLayouts/slideLayout39.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0517C"/>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2600"/>
              <a:buFont typeface="Roboto Slab"/>
              <a:buNone/>
              <a:defRPr i="0" sz="2600" u="none" cap="none" strike="noStrike">
                <a:solidFill>
                  <a:schemeClr val="lt1"/>
                </a:solidFill>
                <a:latin typeface="Roboto Slab"/>
                <a:ea typeface="Roboto Slab"/>
                <a:cs typeface="Roboto Slab"/>
                <a:sym typeface="Roboto Slab"/>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rgbClr val="CFD8DC"/>
              </a:buClr>
              <a:buSzPts val="1800"/>
              <a:buFont typeface="Roboto"/>
              <a:buChar char="●"/>
              <a:defRPr b="0" i="0" sz="1800" u="none" cap="none" strike="noStrike">
                <a:solidFill>
                  <a:srgbClr val="CFD8DC"/>
                </a:solidFill>
                <a:latin typeface="Roboto"/>
                <a:ea typeface="Roboto"/>
                <a:cs typeface="Roboto"/>
                <a:sym typeface="Roboto"/>
              </a:defRPr>
            </a:lvl1pPr>
            <a:lvl2pPr indent="-317500" lvl="1" marL="914400" marR="0" rtl="0" algn="l">
              <a:lnSpc>
                <a:spcPct val="115000"/>
              </a:lnSpc>
              <a:spcBef>
                <a:spcPts val="1600"/>
              </a:spcBef>
              <a:spcAft>
                <a:spcPts val="0"/>
              </a:spcAft>
              <a:buClr>
                <a:schemeClr val="lt1"/>
              </a:buClr>
              <a:buSzPts val="1400"/>
              <a:buFont typeface="Roboto"/>
              <a:buChar char="○"/>
              <a:defRPr b="0" i="0" sz="1400" u="none" cap="none" strike="noStrike">
                <a:solidFill>
                  <a:schemeClr val="lt1"/>
                </a:solidFill>
                <a:latin typeface="Roboto"/>
                <a:ea typeface="Roboto"/>
                <a:cs typeface="Roboto"/>
                <a:sym typeface="Roboto"/>
              </a:defRPr>
            </a:lvl2pPr>
            <a:lvl3pPr indent="-317500" lvl="2" marL="1371600" marR="0" rtl="0" algn="l">
              <a:lnSpc>
                <a:spcPct val="115000"/>
              </a:lnSpc>
              <a:spcBef>
                <a:spcPts val="1600"/>
              </a:spcBef>
              <a:spcAft>
                <a:spcPts val="0"/>
              </a:spcAft>
              <a:buClr>
                <a:schemeClr val="lt1"/>
              </a:buClr>
              <a:buSzPts val="1400"/>
              <a:buFont typeface="Roboto"/>
              <a:buChar char="■"/>
              <a:defRPr b="0" i="0" sz="1400" u="none" cap="none" strike="noStrike">
                <a:solidFill>
                  <a:schemeClr val="lt1"/>
                </a:solidFill>
                <a:latin typeface="Roboto"/>
                <a:ea typeface="Roboto"/>
                <a:cs typeface="Roboto"/>
                <a:sym typeface="Roboto"/>
              </a:defRPr>
            </a:lvl3pPr>
            <a:lvl4pPr indent="-317500" lvl="3" marL="1828800" marR="0" rtl="0" algn="l">
              <a:lnSpc>
                <a:spcPct val="115000"/>
              </a:lnSpc>
              <a:spcBef>
                <a:spcPts val="1600"/>
              </a:spcBef>
              <a:spcAft>
                <a:spcPts val="0"/>
              </a:spcAft>
              <a:buClr>
                <a:schemeClr val="lt1"/>
              </a:buClr>
              <a:buSzPts val="1400"/>
              <a:buFont typeface="Roboto"/>
              <a:buChar char="●"/>
              <a:defRPr b="0" i="0" sz="1400" u="none" cap="none" strike="noStrike">
                <a:solidFill>
                  <a:schemeClr val="lt1"/>
                </a:solidFill>
                <a:latin typeface="Roboto"/>
                <a:ea typeface="Roboto"/>
                <a:cs typeface="Roboto"/>
                <a:sym typeface="Roboto"/>
              </a:defRPr>
            </a:lvl4pPr>
            <a:lvl5pPr indent="-317500" lvl="4" marL="2286000" marR="0" rtl="0" algn="l">
              <a:lnSpc>
                <a:spcPct val="115000"/>
              </a:lnSpc>
              <a:spcBef>
                <a:spcPts val="1600"/>
              </a:spcBef>
              <a:spcAft>
                <a:spcPts val="0"/>
              </a:spcAft>
              <a:buClr>
                <a:schemeClr val="lt1"/>
              </a:buClr>
              <a:buSzPts val="1400"/>
              <a:buFont typeface="Roboto"/>
              <a:buChar char="○"/>
              <a:defRPr b="0" i="0" sz="1400" u="none" cap="none" strike="noStrike">
                <a:solidFill>
                  <a:schemeClr val="lt1"/>
                </a:solidFill>
                <a:latin typeface="Roboto"/>
                <a:ea typeface="Roboto"/>
                <a:cs typeface="Roboto"/>
                <a:sym typeface="Roboto"/>
              </a:defRPr>
            </a:lvl5pPr>
            <a:lvl6pPr indent="-317500" lvl="5" marL="2743200" marR="0" rtl="0" algn="l">
              <a:lnSpc>
                <a:spcPct val="115000"/>
              </a:lnSpc>
              <a:spcBef>
                <a:spcPts val="1600"/>
              </a:spcBef>
              <a:spcAft>
                <a:spcPts val="0"/>
              </a:spcAft>
              <a:buClr>
                <a:schemeClr val="lt1"/>
              </a:buClr>
              <a:buSzPts val="1400"/>
              <a:buFont typeface="Roboto"/>
              <a:buChar char="■"/>
              <a:defRPr b="0" i="0" sz="1400" u="none" cap="none" strike="noStrike">
                <a:solidFill>
                  <a:schemeClr val="lt1"/>
                </a:solidFill>
                <a:latin typeface="Roboto"/>
                <a:ea typeface="Roboto"/>
                <a:cs typeface="Roboto"/>
                <a:sym typeface="Roboto"/>
              </a:defRPr>
            </a:lvl6pPr>
            <a:lvl7pPr indent="-317500" lvl="6" marL="3200400" marR="0" rtl="0" algn="l">
              <a:lnSpc>
                <a:spcPct val="115000"/>
              </a:lnSpc>
              <a:spcBef>
                <a:spcPts val="1600"/>
              </a:spcBef>
              <a:spcAft>
                <a:spcPts val="0"/>
              </a:spcAft>
              <a:buClr>
                <a:schemeClr val="lt1"/>
              </a:buClr>
              <a:buSzPts val="1400"/>
              <a:buFont typeface="Roboto"/>
              <a:buChar char="●"/>
              <a:defRPr b="0" i="0" sz="1400" u="none" cap="none" strike="noStrike">
                <a:solidFill>
                  <a:schemeClr val="lt1"/>
                </a:solidFill>
                <a:latin typeface="Roboto"/>
                <a:ea typeface="Roboto"/>
                <a:cs typeface="Roboto"/>
                <a:sym typeface="Roboto"/>
              </a:defRPr>
            </a:lvl7pPr>
            <a:lvl8pPr indent="-317500" lvl="7" marL="3657600" marR="0" rtl="0" algn="l">
              <a:lnSpc>
                <a:spcPct val="115000"/>
              </a:lnSpc>
              <a:spcBef>
                <a:spcPts val="1600"/>
              </a:spcBef>
              <a:spcAft>
                <a:spcPts val="0"/>
              </a:spcAft>
              <a:buClr>
                <a:schemeClr val="lt1"/>
              </a:buClr>
              <a:buSzPts val="1400"/>
              <a:buFont typeface="Roboto"/>
              <a:buChar char="○"/>
              <a:defRPr b="0" i="0" sz="1400" u="none" cap="none" strike="noStrike">
                <a:solidFill>
                  <a:schemeClr val="lt1"/>
                </a:solidFill>
                <a:latin typeface="Roboto"/>
                <a:ea typeface="Roboto"/>
                <a:cs typeface="Roboto"/>
                <a:sym typeface="Roboto"/>
              </a:defRPr>
            </a:lvl8pPr>
            <a:lvl9pPr indent="-317500" lvl="8" marL="4114800" marR="0" rtl="0" algn="l">
              <a:lnSpc>
                <a:spcPct val="115000"/>
              </a:lnSpc>
              <a:spcBef>
                <a:spcPts val="1600"/>
              </a:spcBef>
              <a:spcAft>
                <a:spcPts val="1600"/>
              </a:spcAft>
              <a:buClr>
                <a:schemeClr val="lt1"/>
              </a:buClr>
              <a:buSzPts val="1400"/>
              <a:buFont typeface="Roboto"/>
              <a:buChar char="■"/>
              <a:defRPr b="0" i="0" sz="1400" u="none" cap="none" strike="noStrike">
                <a:solidFill>
                  <a:schemeClr val="lt1"/>
                </a:solidFill>
                <a:latin typeface="Roboto"/>
                <a:ea typeface="Roboto"/>
                <a:cs typeface="Roboto"/>
                <a:sym typeface="Robot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12.png"/><Relationship Id="rId9" Type="http://schemas.openxmlformats.org/officeDocument/2006/relationships/image" Target="../media/image16.png"/><Relationship Id="rId5" Type="http://schemas.openxmlformats.org/officeDocument/2006/relationships/image" Target="../media/image9.png"/><Relationship Id="rId6" Type="http://schemas.openxmlformats.org/officeDocument/2006/relationships/image" Target="../media/image5.png"/><Relationship Id="rId7" Type="http://schemas.openxmlformats.org/officeDocument/2006/relationships/image" Target="../media/image15.png"/><Relationship Id="rId8" Type="http://schemas.openxmlformats.org/officeDocument/2006/relationships/image" Target="../media/image8.png"/><Relationship Id="rId11" Type="http://schemas.openxmlformats.org/officeDocument/2006/relationships/image" Target="../media/image6.png"/><Relationship Id="rId10" Type="http://schemas.openxmlformats.org/officeDocument/2006/relationships/image" Target="../media/image10.png"/><Relationship Id="rId13" Type="http://schemas.openxmlformats.org/officeDocument/2006/relationships/image" Target="../media/image13.png"/><Relationship Id="rId12" Type="http://schemas.openxmlformats.org/officeDocument/2006/relationships/image" Target="../media/image1.png"/><Relationship Id="rId15" Type="http://schemas.openxmlformats.org/officeDocument/2006/relationships/image" Target="../media/image4.png"/><Relationship Id="rId14" Type="http://schemas.openxmlformats.org/officeDocument/2006/relationships/image" Target="../media/image2.png"/><Relationship Id="rId17" Type="http://schemas.openxmlformats.org/officeDocument/2006/relationships/image" Target="../media/image3.png"/><Relationship Id="rId16"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8.png"/><Relationship Id="rId5" Type="http://schemas.openxmlformats.org/officeDocument/2006/relationships/image" Target="../media/image12.png"/><Relationship Id="rId6" Type="http://schemas.openxmlformats.org/officeDocument/2006/relationships/image" Target="../media/image9.png"/><Relationship Id="rId7" Type="http://schemas.openxmlformats.org/officeDocument/2006/relationships/image" Target="../media/image5.png"/><Relationship Id="rId8" Type="http://schemas.openxmlformats.org/officeDocument/2006/relationships/image" Target="../media/image15.png"/><Relationship Id="rId11" Type="http://schemas.openxmlformats.org/officeDocument/2006/relationships/image" Target="../media/image10.png"/><Relationship Id="rId10" Type="http://schemas.openxmlformats.org/officeDocument/2006/relationships/image" Target="../media/image16.png"/><Relationship Id="rId13" Type="http://schemas.openxmlformats.org/officeDocument/2006/relationships/image" Target="../media/image1.png"/><Relationship Id="rId12" Type="http://schemas.openxmlformats.org/officeDocument/2006/relationships/image" Target="../media/image6.png"/><Relationship Id="rId15" Type="http://schemas.openxmlformats.org/officeDocument/2006/relationships/image" Target="../media/image2.png"/><Relationship Id="rId14" Type="http://schemas.openxmlformats.org/officeDocument/2006/relationships/image" Target="../media/image13.png"/><Relationship Id="rId17" Type="http://schemas.openxmlformats.org/officeDocument/2006/relationships/image" Target="../media/image7.png"/><Relationship Id="rId16" Type="http://schemas.openxmlformats.org/officeDocument/2006/relationships/image" Target="../media/image4.png"/><Relationship Id="rId18"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12.png"/><Relationship Id="rId9" Type="http://schemas.openxmlformats.org/officeDocument/2006/relationships/image" Target="../media/image16.png"/><Relationship Id="rId5" Type="http://schemas.openxmlformats.org/officeDocument/2006/relationships/image" Target="../media/image9.png"/><Relationship Id="rId6" Type="http://schemas.openxmlformats.org/officeDocument/2006/relationships/image" Target="../media/image5.png"/><Relationship Id="rId7" Type="http://schemas.openxmlformats.org/officeDocument/2006/relationships/image" Target="../media/image15.png"/><Relationship Id="rId8" Type="http://schemas.openxmlformats.org/officeDocument/2006/relationships/image" Target="../media/image8.png"/><Relationship Id="rId11" Type="http://schemas.openxmlformats.org/officeDocument/2006/relationships/image" Target="../media/image6.png"/><Relationship Id="rId10" Type="http://schemas.openxmlformats.org/officeDocument/2006/relationships/image" Target="../media/image10.png"/><Relationship Id="rId13" Type="http://schemas.openxmlformats.org/officeDocument/2006/relationships/image" Target="../media/image2.png"/><Relationship Id="rId12" Type="http://schemas.openxmlformats.org/officeDocument/2006/relationships/image" Target="../media/image13.png"/><Relationship Id="rId15" Type="http://schemas.openxmlformats.org/officeDocument/2006/relationships/image" Target="../media/image7.png"/><Relationship Id="rId14" Type="http://schemas.openxmlformats.org/officeDocument/2006/relationships/image" Target="../media/image4.png"/><Relationship Id="rId17" Type="http://schemas.openxmlformats.org/officeDocument/2006/relationships/image" Target="../media/image1.png"/><Relationship Id="rId16"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43"/>
          <p:cNvSpPr txBox="1"/>
          <p:nvPr>
            <p:ph idx="1" type="subTitle"/>
          </p:nvPr>
        </p:nvSpPr>
        <p:spPr>
          <a:xfrm>
            <a:off x="1056000" y="2387150"/>
            <a:ext cx="7032000" cy="73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200"/>
              <a:t>Considering size limits for a multi-species fishery</a:t>
            </a:r>
            <a:r>
              <a:rPr lang="en" sz="2200"/>
              <a:t>?</a:t>
            </a:r>
            <a:endParaRPr sz="2200"/>
          </a:p>
        </p:txBody>
      </p:sp>
      <p:sp>
        <p:nvSpPr>
          <p:cNvPr id="235" name="Google Shape;235;p43"/>
          <p:cNvSpPr txBox="1"/>
          <p:nvPr/>
        </p:nvSpPr>
        <p:spPr>
          <a:xfrm>
            <a:off x="111275" y="4418425"/>
            <a:ext cx="2713500" cy="59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rgbClr val="FFFFFF"/>
                </a:solidFill>
                <a:latin typeface="Roboto"/>
                <a:ea typeface="Roboto"/>
                <a:cs typeface="Roboto"/>
                <a:sym typeface="Roboto"/>
              </a:rPr>
              <a:t>Review “Life history information” and “Setting size limits” modules</a:t>
            </a:r>
            <a:endParaRPr sz="1200">
              <a:solidFill>
                <a:srgbClr val="FFFFFF"/>
              </a:solidFill>
              <a:latin typeface="Roboto"/>
              <a:ea typeface="Roboto"/>
              <a:cs typeface="Roboto"/>
              <a:sym typeface="Roboto"/>
            </a:endParaRPr>
          </a:p>
        </p:txBody>
      </p:sp>
      <p:sp>
        <p:nvSpPr>
          <p:cNvPr id="236" name="Google Shape;236;p43"/>
          <p:cNvSpPr txBox="1"/>
          <p:nvPr>
            <p:ph type="title"/>
          </p:nvPr>
        </p:nvSpPr>
        <p:spPr>
          <a:xfrm>
            <a:off x="311700" y="1924850"/>
            <a:ext cx="8512200" cy="591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Multi-Species Size Limits</a:t>
            </a:r>
            <a:endParaRPr/>
          </a:p>
        </p:txBody>
      </p:sp>
      <p:sp>
        <p:nvSpPr>
          <p:cNvPr id="237" name="Google Shape;237;p43"/>
          <p:cNvSpPr txBox="1"/>
          <p:nvPr/>
        </p:nvSpPr>
        <p:spPr>
          <a:xfrm>
            <a:off x="111275" y="4075000"/>
            <a:ext cx="2811000" cy="59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Roboto"/>
                <a:ea typeface="Roboto"/>
                <a:cs typeface="Roboto"/>
                <a:sym typeface="Roboto"/>
              </a:rPr>
              <a:t>Recommended prerequisites:</a:t>
            </a:r>
            <a:endParaRPr>
              <a:solidFill>
                <a:srgbClr val="FFFFFF"/>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44"/>
          <p:cNvSpPr txBox="1"/>
          <p:nvPr>
            <p:ph idx="1" type="subTitle"/>
          </p:nvPr>
        </p:nvSpPr>
        <p:spPr>
          <a:xfrm>
            <a:off x="840150" y="796875"/>
            <a:ext cx="7463700" cy="184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Slab"/>
                <a:ea typeface="Roboto Slab"/>
                <a:cs typeface="Roboto Slab"/>
                <a:sym typeface="Roboto Slab"/>
              </a:rPr>
              <a:t>Through size limit analysis, you are likely to find that d</a:t>
            </a:r>
            <a:r>
              <a:rPr lang="en">
                <a:latin typeface="Roboto Slab"/>
                <a:ea typeface="Roboto Slab"/>
                <a:cs typeface="Roboto Slab"/>
                <a:sym typeface="Roboto Slab"/>
              </a:rPr>
              <a:t>ifferent species require different size limits.</a:t>
            </a:r>
            <a:endParaRPr>
              <a:latin typeface="Roboto Slab"/>
              <a:ea typeface="Roboto Slab"/>
              <a:cs typeface="Roboto Slab"/>
              <a:sym typeface="Roboto Slab"/>
            </a:endParaRPr>
          </a:p>
          <a:p>
            <a:pPr indent="0" lvl="0" marL="0" rtl="0" algn="l">
              <a:spcBef>
                <a:spcPts val="0"/>
              </a:spcBef>
              <a:spcAft>
                <a:spcPts val="0"/>
              </a:spcAft>
              <a:buNone/>
            </a:pPr>
            <a:r>
              <a:t/>
            </a:r>
            <a:endParaRPr>
              <a:latin typeface="Roboto Slab"/>
              <a:ea typeface="Roboto Slab"/>
              <a:cs typeface="Roboto Slab"/>
              <a:sym typeface="Roboto Slab"/>
            </a:endParaRPr>
          </a:p>
        </p:txBody>
      </p:sp>
      <p:sp>
        <p:nvSpPr>
          <p:cNvPr id="243" name="Google Shape;243;p44"/>
          <p:cNvSpPr txBox="1"/>
          <p:nvPr/>
        </p:nvSpPr>
        <p:spPr>
          <a:xfrm>
            <a:off x="472350" y="2724150"/>
            <a:ext cx="8199300" cy="1569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000">
                <a:solidFill>
                  <a:schemeClr val="lt1"/>
                </a:solidFill>
                <a:latin typeface="Roboto Slab"/>
                <a:ea typeface="Roboto Slab"/>
                <a:cs typeface="Roboto Slab"/>
                <a:sym typeface="Roboto Slab"/>
              </a:rPr>
              <a:t>How do you translate </a:t>
            </a:r>
            <a:r>
              <a:rPr i="1" lang="en" sz="3000">
                <a:solidFill>
                  <a:schemeClr val="lt1"/>
                </a:solidFill>
                <a:latin typeface="Roboto Slab"/>
                <a:ea typeface="Roboto Slab"/>
                <a:cs typeface="Roboto Slab"/>
                <a:sym typeface="Roboto Slab"/>
              </a:rPr>
              <a:t>single</a:t>
            </a:r>
            <a:r>
              <a:rPr lang="en" sz="3000">
                <a:solidFill>
                  <a:schemeClr val="lt1"/>
                </a:solidFill>
                <a:latin typeface="Roboto Slab"/>
                <a:ea typeface="Roboto Slab"/>
                <a:cs typeface="Roboto Slab"/>
                <a:sym typeface="Roboto Slab"/>
              </a:rPr>
              <a:t> species </a:t>
            </a:r>
            <a:r>
              <a:rPr lang="en" sz="3000">
                <a:solidFill>
                  <a:schemeClr val="lt1"/>
                </a:solidFill>
                <a:latin typeface="Roboto Slab"/>
                <a:ea typeface="Roboto Slab"/>
                <a:cs typeface="Roboto Slab"/>
                <a:sym typeface="Roboto Slab"/>
              </a:rPr>
              <a:t>size limits in</a:t>
            </a:r>
            <a:r>
              <a:rPr lang="en" sz="3000">
                <a:solidFill>
                  <a:schemeClr val="lt1"/>
                </a:solidFill>
                <a:latin typeface="Roboto Slab"/>
                <a:ea typeface="Roboto Slab"/>
                <a:cs typeface="Roboto Slab"/>
                <a:sym typeface="Roboto Slab"/>
              </a:rPr>
              <a:t>to practical regulation for a </a:t>
            </a:r>
            <a:r>
              <a:rPr i="1" lang="en" sz="3000">
                <a:solidFill>
                  <a:schemeClr val="lt1"/>
                </a:solidFill>
                <a:latin typeface="Roboto Slab"/>
                <a:ea typeface="Roboto Slab"/>
                <a:cs typeface="Roboto Slab"/>
                <a:sym typeface="Roboto Slab"/>
              </a:rPr>
              <a:t>multi</a:t>
            </a:r>
            <a:r>
              <a:rPr lang="en" sz="3000">
                <a:solidFill>
                  <a:schemeClr val="lt1"/>
                </a:solidFill>
                <a:latin typeface="Roboto Slab"/>
                <a:ea typeface="Roboto Slab"/>
                <a:cs typeface="Roboto Slab"/>
                <a:sym typeface="Roboto Slab"/>
              </a:rPr>
              <a:t>-species fishery?</a:t>
            </a:r>
            <a:endParaRPr sz="3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45"/>
          <p:cNvSpPr txBox="1"/>
          <p:nvPr>
            <p:ph type="ctrTitle"/>
          </p:nvPr>
        </p:nvSpPr>
        <p:spPr>
          <a:xfrm>
            <a:off x="200925" y="709950"/>
            <a:ext cx="2171400" cy="1641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Different species have different life </a:t>
            </a:r>
            <a:r>
              <a:rPr lang="en"/>
              <a:t>histories and </a:t>
            </a:r>
            <a:r>
              <a:rPr lang="en"/>
              <a:t>mature (Lm) at different sizes</a:t>
            </a:r>
            <a:endParaRPr/>
          </a:p>
        </p:txBody>
      </p:sp>
      <p:pic>
        <p:nvPicPr>
          <p:cNvPr id="249" name="Google Shape;249;p45"/>
          <p:cNvPicPr preferRelativeResize="0"/>
          <p:nvPr/>
        </p:nvPicPr>
        <p:blipFill>
          <a:blip r:embed="rId3">
            <a:alphaModFix/>
          </a:blip>
          <a:stretch>
            <a:fillRect/>
          </a:stretch>
        </p:blipFill>
        <p:spPr>
          <a:xfrm>
            <a:off x="4479675" y="3791378"/>
            <a:ext cx="1242100" cy="997247"/>
          </a:xfrm>
          <a:prstGeom prst="rect">
            <a:avLst/>
          </a:prstGeom>
          <a:noFill/>
          <a:ln>
            <a:noFill/>
          </a:ln>
        </p:spPr>
      </p:pic>
      <p:pic>
        <p:nvPicPr>
          <p:cNvPr id="250" name="Google Shape;250;p45"/>
          <p:cNvPicPr preferRelativeResize="0"/>
          <p:nvPr/>
        </p:nvPicPr>
        <p:blipFill>
          <a:blip r:embed="rId4">
            <a:alphaModFix/>
          </a:blip>
          <a:stretch>
            <a:fillRect/>
          </a:stretch>
        </p:blipFill>
        <p:spPr>
          <a:xfrm>
            <a:off x="5974849" y="3130172"/>
            <a:ext cx="1670400" cy="670553"/>
          </a:xfrm>
          <a:prstGeom prst="rect">
            <a:avLst/>
          </a:prstGeom>
          <a:noFill/>
          <a:ln>
            <a:noFill/>
          </a:ln>
        </p:spPr>
      </p:pic>
      <p:pic>
        <p:nvPicPr>
          <p:cNvPr id="251" name="Google Shape;251;p45"/>
          <p:cNvPicPr preferRelativeResize="0"/>
          <p:nvPr/>
        </p:nvPicPr>
        <p:blipFill>
          <a:blip r:embed="rId5">
            <a:alphaModFix/>
          </a:blip>
          <a:stretch>
            <a:fillRect/>
          </a:stretch>
        </p:blipFill>
        <p:spPr>
          <a:xfrm>
            <a:off x="4622449" y="344925"/>
            <a:ext cx="1938859" cy="997226"/>
          </a:xfrm>
          <a:prstGeom prst="rect">
            <a:avLst/>
          </a:prstGeom>
          <a:noFill/>
          <a:ln>
            <a:noFill/>
          </a:ln>
        </p:spPr>
      </p:pic>
      <p:pic>
        <p:nvPicPr>
          <p:cNvPr id="252" name="Google Shape;252;p45"/>
          <p:cNvPicPr preferRelativeResize="0"/>
          <p:nvPr/>
        </p:nvPicPr>
        <p:blipFill>
          <a:blip r:embed="rId6">
            <a:alphaModFix/>
          </a:blip>
          <a:stretch>
            <a:fillRect/>
          </a:stretch>
        </p:blipFill>
        <p:spPr>
          <a:xfrm>
            <a:off x="7079700" y="3837215"/>
            <a:ext cx="1127951" cy="905583"/>
          </a:xfrm>
          <a:prstGeom prst="rect">
            <a:avLst/>
          </a:prstGeom>
          <a:noFill/>
          <a:ln>
            <a:noFill/>
          </a:ln>
        </p:spPr>
      </p:pic>
      <p:pic>
        <p:nvPicPr>
          <p:cNvPr id="253" name="Google Shape;253;p45"/>
          <p:cNvPicPr preferRelativeResize="0"/>
          <p:nvPr/>
        </p:nvPicPr>
        <p:blipFill>
          <a:blip r:embed="rId7">
            <a:alphaModFix/>
          </a:blip>
          <a:stretch>
            <a:fillRect/>
          </a:stretch>
        </p:blipFill>
        <p:spPr>
          <a:xfrm flipH="1">
            <a:off x="4609170" y="2942957"/>
            <a:ext cx="840265" cy="599691"/>
          </a:xfrm>
          <a:prstGeom prst="rect">
            <a:avLst/>
          </a:prstGeom>
          <a:noFill/>
          <a:ln>
            <a:noFill/>
          </a:ln>
        </p:spPr>
      </p:pic>
      <p:pic>
        <p:nvPicPr>
          <p:cNvPr id="254" name="Google Shape;254;p45"/>
          <p:cNvPicPr preferRelativeResize="0"/>
          <p:nvPr/>
        </p:nvPicPr>
        <p:blipFill>
          <a:blip r:embed="rId8">
            <a:alphaModFix/>
          </a:blip>
          <a:stretch>
            <a:fillRect/>
          </a:stretch>
        </p:blipFill>
        <p:spPr>
          <a:xfrm>
            <a:off x="5751778" y="1853736"/>
            <a:ext cx="1266816" cy="688651"/>
          </a:xfrm>
          <a:prstGeom prst="rect">
            <a:avLst/>
          </a:prstGeom>
          <a:noFill/>
          <a:ln>
            <a:noFill/>
          </a:ln>
        </p:spPr>
      </p:pic>
      <p:pic>
        <p:nvPicPr>
          <p:cNvPr id="255" name="Google Shape;255;p45"/>
          <p:cNvPicPr preferRelativeResize="0"/>
          <p:nvPr/>
        </p:nvPicPr>
        <p:blipFill>
          <a:blip r:embed="rId9">
            <a:alphaModFix/>
          </a:blip>
          <a:stretch>
            <a:fillRect/>
          </a:stretch>
        </p:blipFill>
        <p:spPr>
          <a:xfrm>
            <a:off x="4271426" y="1849504"/>
            <a:ext cx="1036211" cy="831903"/>
          </a:xfrm>
          <a:prstGeom prst="rect">
            <a:avLst/>
          </a:prstGeom>
          <a:noFill/>
          <a:ln>
            <a:noFill/>
          </a:ln>
        </p:spPr>
      </p:pic>
      <p:pic>
        <p:nvPicPr>
          <p:cNvPr id="256" name="Google Shape;256;p45"/>
          <p:cNvPicPr preferRelativeResize="0"/>
          <p:nvPr/>
        </p:nvPicPr>
        <p:blipFill>
          <a:blip r:embed="rId10">
            <a:alphaModFix/>
          </a:blip>
          <a:stretch>
            <a:fillRect/>
          </a:stretch>
        </p:blipFill>
        <p:spPr>
          <a:xfrm>
            <a:off x="6894223" y="1108724"/>
            <a:ext cx="1242099" cy="997228"/>
          </a:xfrm>
          <a:prstGeom prst="rect">
            <a:avLst/>
          </a:prstGeom>
          <a:noFill/>
          <a:ln>
            <a:noFill/>
          </a:ln>
        </p:spPr>
      </p:pic>
      <p:pic>
        <p:nvPicPr>
          <p:cNvPr id="257" name="Google Shape;257;p45"/>
          <p:cNvPicPr preferRelativeResize="0"/>
          <p:nvPr/>
        </p:nvPicPr>
        <p:blipFill rotWithShape="1">
          <a:blip r:embed="rId11">
            <a:alphaModFix/>
          </a:blip>
          <a:srcRect b="49367" l="0" r="0" t="0"/>
          <a:stretch/>
        </p:blipFill>
        <p:spPr>
          <a:xfrm>
            <a:off x="2585176" y="1630880"/>
            <a:ext cx="1242099" cy="570368"/>
          </a:xfrm>
          <a:prstGeom prst="rect">
            <a:avLst/>
          </a:prstGeom>
          <a:noFill/>
          <a:ln>
            <a:noFill/>
          </a:ln>
        </p:spPr>
      </p:pic>
      <p:pic>
        <p:nvPicPr>
          <p:cNvPr id="258" name="Google Shape;258;p45"/>
          <p:cNvPicPr preferRelativeResize="0"/>
          <p:nvPr/>
        </p:nvPicPr>
        <p:blipFill rotWithShape="1">
          <a:blip r:embed="rId12">
            <a:alphaModFix/>
          </a:blip>
          <a:srcRect b="14394" l="0" r="0" t="42892"/>
          <a:stretch/>
        </p:blipFill>
        <p:spPr>
          <a:xfrm>
            <a:off x="6754824" y="184662"/>
            <a:ext cx="1777700" cy="688639"/>
          </a:xfrm>
          <a:prstGeom prst="rect">
            <a:avLst/>
          </a:prstGeom>
          <a:noFill/>
          <a:ln>
            <a:noFill/>
          </a:ln>
        </p:spPr>
      </p:pic>
      <p:pic>
        <p:nvPicPr>
          <p:cNvPr id="259" name="Google Shape;259;p45"/>
          <p:cNvPicPr preferRelativeResize="0"/>
          <p:nvPr/>
        </p:nvPicPr>
        <p:blipFill>
          <a:blip r:embed="rId13">
            <a:alphaModFix/>
          </a:blip>
          <a:stretch>
            <a:fillRect/>
          </a:stretch>
        </p:blipFill>
        <p:spPr>
          <a:xfrm>
            <a:off x="3794730" y="899325"/>
            <a:ext cx="880394" cy="688650"/>
          </a:xfrm>
          <a:prstGeom prst="rect">
            <a:avLst/>
          </a:prstGeom>
          <a:noFill/>
          <a:ln>
            <a:noFill/>
          </a:ln>
        </p:spPr>
      </p:pic>
      <p:pic>
        <p:nvPicPr>
          <p:cNvPr id="260" name="Google Shape;260;p45"/>
          <p:cNvPicPr preferRelativeResize="0"/>
          <p:nvPr/>
        </p:nvPicPr>
        <p:blipFill>
          <a:blip r:embed="rId14">
            <a:alphaModFix/>
          </a:blip>
          <a:stretch>
            <a:fillRect/>
          </a:stretch>
        </p:blipFill>
        <p:spPr>
          <a:xfrm>
            <a:off x="7645250" y="2113176"/>
            <a:ext cx="1127951" cy="1022947"/>
          </a:xfrm>
          <a:prstGeom prst="rect">
            <a:avLst/>
          </a:prstGeom>
          <a:noFill/>
          <a:ln>
            <a:noFill/>
          </a:ln>
        </p:spPr>
      </p:pic>
      <p:pic>
        <p:nvPicPr>
          <p:cNvPr id="261" name="Google Shape;261;p45"/>
          <p:cNvPicPr preferRelativeResize="0"/>
          <p:nvPr/>
        </p:nvPicPr>
        <p:blipFill>
          <a:blip r:embed="rId15">
            <a:alphaModFix/>
          </a:blip>
          <a:stretch>
            <a:fillRect/>
          </a:stretch>
        </p:blipFill>
        <p:spPr>
          <a:xfrm>
            <a:off x="2784350" y="2495546"/>
            <a:ext cx="1242101" cy="1126465"/>
          </a:xfrm>
          <a:prstGeom prst="rect">
            <a:avLst/>
          </a:prstGeom>
          <a:noFill/>
          <a:ln>
            <a:noFill/>
          </a:ln>
        </p:spPr>
      </p:pic>
      <p:pic>
        <p:nvPicPr>
          <p:cNvPr id="262" name="Google Shape;262;p45"/>
          <p:cNvPicPr preferRelativeResize="0"/>
          <p:nvPr/>
        </p:nvPicPr>
        <p:blipFill>
          <a:blip r:embed="rId16">
            <a:alphaModFix/>
          </a:blip>
          <a:stretch>
            <a:fillRect/>
          </a:stretch>
        </p:blipFill>
        <p:spPr>
          <a:xfrm>
            <a:off x="2673401" y="147947"/>
            <a:ext cx="1099559" cy="997226"/>
          </a:xfrm>
          <a:prstGeom prst="rect">
            <a:avLst/>
          </a:prstGeom>
          <a:noFill/>
          <a:ln>
            <a:noFill/>
          </a:ln>
        </p:spPr>
      </p:pic>
      <p:pic>
        <p:nvPicPr>
          <p:cNvPr id="263" name="Google Shape;263;p45"/>
          <p:cNvPicPr preferRelativeResize="0"/>
          <p:nvPr/>
        </p:nvPicPr>
        <p:blipFill>
          <a:blip r:embed="rId17">
            <a:alphaModFix/>
          </a:blip>
          <a:stretch>
            <a:fillRect/>
          </a:stretch>
        </p:blipFill>
        <p:spPr>
          <a:xfrm>
            <a:off x="2585178" y="3663925"/>
            <a:ext cx="998543" cy="905600"/>
          </a:xfrm>
          <a:prstGeom prst="rect">
            <a:avLst/>
          </a:prstGeom>
          <a:noFill/>
          <a:ln>
            <a:noFill/>
          </a:ln>
        </p:spPr>
      </p:pic>
      <p:sp>
        <p:nvSpPr>
          <p:cNvPr id="264" name="Google Shape;264;p45"/>
          <p:cNvSpPr txBox="1"/>
          <p:nvPr/>
        </p:nvSpPr>
        <p:spPr>
          <a:xfrm>
            <a:off x="2705075" y="873300"/>
            <a:ext cx="1036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82CBC4"/>
                </a:solidFill>
                <a:latin typeface="Roboto"/>
                <a:ea typeface="Roboto"/>
                <a:cs typeface="Roboto"/>
                <a:sym typeface="Roboto"/>
              </a:rPr>
              <a:t>Lm</a:t>
            </a:r>
            <a:r>
              <a:rPr lang="en">
                <a:solidFill>
                  <a:srgbClr val="82CBC4"/>
                </a:solidFill>
                <a:latin typeface="Roboto"/>
                <a:ea typeface="Roboto"/>
                <a:cs typeface="Roboto"/>
                <a:sym typeface="Roboto"/>
              </a:rPr>
              <a:t>: 71cm</a:t>
            </a:r>
            <a:endParaRPr sz="1800">
              <a:solidFill>
                <a:srgbClr val="82CBC4"/>
              </a:solidFill>
              <a:latin typeface="Roboto"/>
              <a:ea typeface="Roboto"/>
              <a:cs typeface="Roboto"/>
              <a:sym typeface="Roboto"/>
            </a:endParaRPr>
          </a:p>
        </p:txBody>
      </p:sp>
      <p:sp>
        <p:nvSpPr>
          <p:cNvPr id="265" name="Google Shape;265;p45"/>
          <p:cNvSpPr txBox="1"/>
          <p:nvPr/>
        </p:nvSpPr>
        <p:spPr>
          <a:xfrm>
            <a:off x="2688125" y="2142175"/>
            <a:ext cx="1036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82CBC4"/>
                </a:solidFill>
                <a:latin typeface="Roboto"/>
                <a:ea typeface="Roboto"/>
                <a:cs typeface="Roboto"/>
                <a:sym typeface="Roboto"/>
              </a:rPr>
              <a:t>Lm</a:t>
            </a:r>
            <a:r>
              <a:rPr lang="en">
                <a:solidFill>
                  <a:srgbClr val="82CBC4"/>
                </a:solidFill>
                <a:latin typeface="Roboto"/>
                <a:ea typeface="Roboto"/>
                <a:cs typeface="Roboto"/>
                <a:sym typeface="Roboto"/>
              </a:rPr>
              <a:t>: 11cm</a:t>
            </a:r>
            <a:endParaRPr sz="1800">
              <a:solidFill>
                <a:srgbClr val="82CBC4"/>
              </a:solidFill>
              <a:latin typeface="Roboto"/>
              <a:ea typeface="Roboto"/>
              <a:cs typeface="Roboto"/>
              <a:sym typeface="Roboto"/>
            </a:endParaRPr>
          </a:p>
        </p:txBody>
      </p:sp>
      <p:sp>
        <p:nvSpPr>
          <p:cNvPr id="266" name="Google Shape;266;p45"/>
          <p:cNvSpPr txBox="1"/>
          <p:nvPr/>
        </p:nvSpPr>
        <p:spPr>
          <a:xfrm>
            <a:off x="2887300" y="3391175"/>
            <a:ext cx="1036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82CBC4"/>
                </a:solidFill>
                <a:latin typeface="Roboto"/>
                <a:ea typeface="Roboto"/>
                <a:cs typeface="Roboto"/>
                <a:sym typeface="Roboto"/>
              </a:rPr>
              <a:t>Lm</a:t>
            </a:r>
            <a:r>
              <a:rPr lang="en">
                <a:solidFill>
                  <a:srgbClr val="82CBC4"/>
                </a:solidFill>
                <a:latin typeface="Roboto"/>
                <a:ea typeface="Roboto"/>
                <a:cs typeface="Roboto"/>
                <a:sym typeface="Roboto"/>
              </a:rPr>
              <a:t>: 31cm</a:t>
            </a:r>
            <a:endParaRPr sz="1800">
              <a:solidFill>
                <a:srgbClr val="82CBC4"/>
              </a:solidFill>
              <a:latin typeface="Roboto"/>
              <a:ea typeface="Roboto"/>
              <a:cs typeface="Roboto"/>
              <a:sym typeface="Roboto"/>
            </a:endParaRPr>
          </a:p>
        </p:txBody>
      </p:sp>
      <p:sp>
        <p:nvSpPr>
          <p:cNvPr id="267" name="Google Shape;267;p45"/>
          <p:cNvSpPr txBox="1"/>
          <p:nvPr/>
        </p:nvSpPr>
        <p:spPr>
          <a:xfrm>
            <a:off x="2566350" y="4342600"/>
            <a:ext cx="1036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82CBC4"/>
                </a:solidFill>
                <a:latin typeface="Roboto"/>
                <a:ea typeface="Roboto"/>
                <a:cs typeface="Roboto"/>
                <a:sym typeface="Roboto"/>
              </a:rPr>
              <a:t>Lm</a:t>
            </a:r>
            <a:r>
              <a:rPr lang="en">
                <a:solidFill>
                  <a:srgbClr val="82CBC4"/>
                </a:solidFill>
                <a:latin typeface="Roboto"/>
                <a:ea typeface="Roboto"/>
                <a:cs typeface="Roboto"/>
                <a:sym typeface="Roboto"/>
              </a:rPr>
              <a:t>: 70cm</a:t>
            </a:r>
            <a:endParaRPr sz="1800">
              <a:solidFill>
                <a:srgbClr val="82CBC4"/>
              </a:solidFill>
              <a:latin typeface="Roboto"/>
              <a:ea typeface="Roboto"/>
              <a:cs typeface="Roboto"/>
              <a:sym typeface="Roboto"/>
            </a:endParaRPr>
          </a:p>
        </p:txBody>
      </p:sp>
      <p:sp>
        <p:nvSpPr>
          <p:cNvPr id="268" name="Google Shape;268;p45"/>
          <p:cNvSpPr txBox="1"/>
          <p:nvPr/>
        </p:nvSpPr>
        <p:spPr>
          <a:xfrm>
            <a:off x="3716825" y="1587975"/>
            <a:ext cx="1036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82CBC4"/>
                </a:solidFill>
                <a:latin typeface="Roboto"/>
                <a:ea typeface="Roboto"/>
                <a:cs typeface="Roboto"/>
                <a:sym typeface="Roboto"/>
              </a:rPr>
              <a:t>Lm</a:t>
            </a:r>
            <a:r>
              <a:rPr lang="en">
                <a:solidFill>
                  <a:srgbClr val="82CBC4"/>
                </a:solidFill>
                <a:latin typeface="Roboto"/>
                <a:ea typeface="Roboto"/>
                <a:cs typeface="Roboto"/>
                <a:sym typeface="Roboto"/>
              </a:rPr>
              <a:t>: 8cm</a:t>
            </a:r>
            <a:endParaRPr sz="1800">
              <a:solidFill>
                <a:srgbClr val="82CBC4"/>
              </a:solidFill>
              <a:latin typeface="Roboto"/>
              <a:ea typeface="Roboto"/>
              <a:cs typeface="Roboto"/>
              <a:sym typeface="Roboto"/>
            </a:endParaRPr>
          </a:p>
        </p:txBody>
      </p:sp>
      <p:sp>
        <p:nvSpPr>
          <p:cNvPr id="269" name="Google Shape;269;p45"/>
          <p:cNvSpPr txBox="1"/>
          <p:nvPr/>
        </p:nvSpPr>
        <p:spPr>
          <a:xfrm>
            <a:off x="5073775" y="1043550"/>
            <a:ext cx="1036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82CBC4"/>
                </a:solidFill>
                <a:latin typeface="Roboto"/>
                <a:ea typeface="Roboto"/>
                <a:cs typeface="Roboto"/>
                <a:sym typeface="Roboto"/>
              </a:rPr>
              <a:t>Lm</a:t>
            </a:r>
            <a:r>
              <a:rPr lang="en">
                <a:solidFill>
                  <a:srgbClr val="82CBC4"/>
                </a:solidFill>
                <a:latin typeface="Roboto"/>
                <a:ea typeface="Roboto"/>
                <a:cs typeface="Roboto"/>
                <a:sym typeface="Roboto"/>
              </a:rPr>
              <a:t>: 35cm</a:t>
            </a:r>
            <a:endParaRPr sz="1800">
              <a:solidFill>
                <a:srgbClr val="82CBC4"/>
              </a:solidFill>
              <a:latin typeface="Roboto"/>
              <a:ea typeface="Roboto"/>
              <a:cs typeface="Roboto"/>
              <a:sym typeface="Roboto"/>
            </a:endParaRPr>
          </a:p>
        </p:txBody>
      </p:sp>
      <p:sp>
        <p:nvSpPr>
          <p:cNvPr id="270" name="Google Shape;270;p45"/>
          <p:cNvSpPr txBox="1"/>
          <p:nvPr/>
        </p:nvSpPr>
        <p:spPr>
          <a:xfrm>
            <a:off x="7125575" y="744975"/>
            <a:ext cx="1036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82CBC4"/>
                </a:solidFill>
                <a:latin typeface="Roboto"/>
                <a:ea typeface="Roboto"/>
                <a:cs typeface="Roboto"/>
                <a:sym typeface="Roboto"/>
              </a:rPr>
              <a:t>Lm</a:t>
            </a:r>
            <a:r>
              <a:rPr lang="en">
                <a:solidFill>
                  <a:srgbClr val="82CBC4"/>
                </a:solidFill>
                <a:latin typeface="Roboto"/>
                <a:ea typeface="Roboto"/>
                <a:cs typeface="Roboto"/>
                <a:sym typeface="Roboto"/>
              </a:rPr>
              <a:t>: 21cm</a:t>
            </a:r>
            <a:endParaRPr sz="1800">
              <a:solidFill>
                <a:srgbClr val="82CBC4"/>
              </a:solidFill>
              <a:latin typeface="Roboto"/>
              <a:ea typeface="Roboto"/>
              <a:cs typeface="Roboto"/>
              <a:sym typeface="Roboto"/>
            </a:endParaRPr>
          </a:p>
        </p:txBody>
      </p:sp>
      <p:sp>
        <p:nvSpPr>
          <p:cNvPr id="271" name="Google Shape;271;p45"/>
          <p:cNvSpPr txBox="1"/>
          <p:nvPr/>
        </p:nvSpPr>
        <p:spPr>
          <a:xfrm>
            <a:off x="4271425" y="2489575"/>
            <a:ext cx="1036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82CBC4"/>
                </a:solidFill>
                <a:latin typeface="Roboto"/>
                <a:ea typeface="Roboto"/>
                <a:cs typeface="Roboto"/>
                <a:sym typeface="Roboto"/>
              </a:rPr>
              <a:t>Lm</a:t>
            </a:r>
            <a:r>
              <a:rPr lang="en">
                <a:solidFill>
                  <a:srgbClr val="82CBC4"/>
                </a:solidFill>
                <a:latin typeface="Roboto"/>
                <a:ea typeface="Roboto"/>
                <a:cs typeface="Roboto"/>
                <a:sym typeface="Roboto"/>
              </a:rPr>
              <a:t>: 18cm</a:t>
            </a:r>
            <a:endParaRPr sz="1800">
              <a:solidFill>
                <a:srgbClr val="82CBC4"/>
              </a:solidFill>
              <a:latin typeface="Roboto"/>
              <a:ea typeface="Roboto"/>
              <a:cs typeface="Roboto"/>
              <a:sym typeface="Roboto"/>
            </a:endParaRPr>
          </a:p>
        </p:txBody>
      </p:sp>
      <p:sp>
        <p:nvSpPr>
          <p:cNvPr id="272" name="Google Shape;272;p45"/>
          <p:cNvSpPr txBox="1"/>
          <p:nvPr/>
        </p:nvSpPr>
        <p:spPr>
          <a:xfrm>
            <a:off x="5867088" y="2417963"/>
            <a:ext cx="1036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82CBC4"/>
                </a:solidFill>
                <a:latin typeface="Roboto"/>
                <a:ea typeface="Roboto"/>
                <a:cs typeface="Roboto"/>
                <a:sym typeface="Roboto"/>
              </a:rPr>
              <a:t>Lm</a:t>
            </a:r>
            <a:r>
              <a:rPr lang="en">
                <a:solidFill>
                  <a:srgbClr val="82CBC4"/>
                </a:solidFill>
                <a:latin typeface="Roboto"/>
                <a:ea typeface="Roboto"/>
                <a:cs typeface="Roboto"/>
                <a:sym typeface="Roboto"/>
              </a:rPr>
              <a:t>: 32cm</a:t>
            </a:r>
            <a:endParaRPr sz="1800">
              <a:solidFill>
                <a:srgbClr val="82CBC4"/>
              </a:solidFill>
              <a:latin typeface="Roboto"/>
              <a:ea typeface="Roboto"/>
              <a:cs typeface="Roboto"/>
              <a:sym typeface="Roboto"/>
            </a:endParaRPr>
          </a:p>
        </p:txBody>
      </p:sp>
      <p:sp>
        <p:nvSpPr>
          <p:cNvPr id="273" name="Google Shape;273;p45"/>
          <p:cNvSpPr txBox="1"/>
          <p:nvPr/>
        </p:nvSpPr>
        <p:spPr>
          <a:xfrm>
            <a:off x="6997175" y="1801638"/>
            <a:ext cx="1036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82CBC4"/>
                </a:solidFill>
                <a:latin typeface="Roboto"/>
                <a:ea typeface="Roboto"/>
                <a:cs typeface="Roboto"/>
                <a:sym typeface="Roboto"/>
              </a:rPr>
              <a:t>Lm</a:t>
            </a:r>
            <a:r>
              <a:rPr lang="en">
                <a:solidFill>
                  <a:srgbClr val="82CBC4"/>
                </a:solidFill>
                <a:latin typeface="Roboto"/>
                <a:ea typeface="Roboto"/>
                <a:cs typeface="Roboto"/>
                <a:sym typeface="Roboto"/>
              </a:rPr>
              <a:t>: 17cm</a:t>
            </a:r>
            <a:endParaRPr sz="1800">
              <a:solidFill>
                <a:srgbClr val="82CBC4"/>
              </a:solidFill>
              <a:latin typeface="Roboto"/>
              <a:ea typeface="Roboto"/>
              <a:cs typeface="Roboto"/>
              <a:sym typeface="Roboto"/>
            </a:endParaRPr>
          </a:p>
        </p:txBody>
      </p:sp>
      <p:sp>
        <p:nvSpPr>
          <p:cNvPr id="274" name="Google Shape;274;p45"/>
          <p:cNvSpPr txBox="1"/>
          <p:nvPr/>
        </p:nvSpPr>
        <p:spPr>
          <a:xfrm>
            <a:off x="4511200" y="3437025"/>
            <a:ext cx="1036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82CBC4"/>
                </a:solidFill>
                <a:latin typeface="Roboto"/>
                <a:ea typeface="Roboto"/>
                <a:cs typeface="Roboto"/>
                <a:sym typeface="Roboto"/>
              </a:rPr>
              <a:t>Lm</a:t>
            </a:r>
            <a:r>
              <a:rPr lang="en">
                <a:solidFill>
                  <a:srgbClr val="82CBC4"/>
                </a:solidFill>
                <a:latin typeface="Roboto"/>
                <a:ea typeface="Roboto"/>
                <a:cs typeface="Roboto"/>
                <a:sym typeface="Roboto"/>
              </a:rPr>
              <a:t>: 10cm</a:t>
            </a:r>
            <a:endParaRPr sz="1800">
              <a:solidFill>
                <a:srgbClr val="82CBC4"/>
              </a:solidFill>
              <a:latin typeface="Roboto"/>
              <a:ea typeface="Roboto"/>
              <a:cs typeface="Roboto"/>
              <a:sym typeface="Roboto"/>
            </a:endParaRPr>
          </a:p>
        </p:txBody>
      </p:sp>
      <p:sp>
        <p:nvSpPr>
          <p:cNvPr id="275" name="Google Shape;275;p45"/>
          <p:cNvSpPr txBox="1"/>
          <p:nvPr/>
        </p:nvSpPr>
        <p:spPr>
          <a:xfrm>
            <a:off x="6291950" y="3663925"/>
            <a:ext cx="1036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82CBC4"/>
                </a:solidFill>
                <a:latin typeface="Roboto"/>
                <a:ea typeface="Roboto"/>
                <a:cs typeface="Roboto"/>
                <a:sym typeface="Roboto"/>
              </a:rPr>
              <a:t>Lm</a:t>
            </a:r>
            <a:r>
              <a:rPr lang="en">
                <a:solidFill>
                  <a:srgbClr val="82CBC4"/>
                </a:solidFill>
                <a:latin typeface="Roboto"/>
                <a:ea typeface="Roboto"/>
                <a:cs typeface="Roboto"/>
                <a:sym typeface="Roboto"/>
              </a:rPr>
              <a:t>: 68cm</a:t>
            </a:r>
            <a:endParaRPr sz="1800">
              <a:solidFill>
                <a:srgbClr val="82CBC4"/>
              </a:solidFill>
              <a:latin typeface="Roboto"/>
              <a:ea typeface="Roboto"/>
              <a:cs typeface="Roboto"/>
              <a:sym typeface="Roboto"/>
            </a:endParaRPr>
          </a:p>
        </p:txBody>
      </p:sp>
      <p:sp>
        <p:nvSpPr>
          <p:cNvPr id="276" name="Google Shape;276;p45"/>
          <p:cNvSpPr txBox="1"/>
          <p:nvPr/>
        </p:nvSpPr>
        <p:spPr>
          <a:xfrm>
            <a:off x="7645250" y="3042700"/>
            <a:ext cx="1036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82CBC4"/>
                </a:solidFill>
                <a:latin typeface="Roboto"/>
                <a:ea typeface="Roboto"/>
                <a:cs typeface="Roboto"/>
                <a:sym typeface="Roboto"/>
              </a:rPr>
              <a:t>Lm</a:t>
            </a:r>
            <a:r>
              <a:rPr lang="en">
                <a:solidFill>
                  <a:srgbClr val="82CBC4"/>
                </a:solidFill>
                <a:latin typeface="Roboto"/>
                <a:ea typeface="Roboto"/>
                <a:cs typeface="Roboto"/>
                <a:sym typeface="Roboto"/>
              </a:rPr>
              <a:t>: 37cm</a:t>
            </a:r>
            <a:endParaRPr sz="1800">
              <a:solidFill>
                <a:srgbClr val="82CBC4"/>
              </a:solidFill>
              <a:latin typeface="Roboto"/>
              <a:ea typeface="Roboto"/>
              <a:cs typeface="Roboto"/>
              <a:sym typeface="Roboto"/>
            </a:endParaRPr>
          </a:p>
        </p:txBody>
      </p:sp>
      <p:sp>
        <p:nvSpPr>
          <p:cNvPr id="277" name="Google Shape;277;p45"/>
          <p:cNvSpPr txBox="1"/>
          <p:nvPr/>
        </p:nvSpPr>
        <p:spPr>
          <a:xfrm>
            <a:off x="4582625" y="4592850"/>
            <a:ext cx="1036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82CBC4"/>
                </a:solidFill>
                <a:latin typeface="Roboto"/>
                <a:ea typeface="Roboto"/>
                <a:cs typeface="Roboto"/>
                <a:sym typeface="Roboto"/>
              </a:rPr>
              <a:t>Lm</a:t>
            </a:r>
            <a:r>
              <a:rPr lang="en">
                <a:solidFill>
                  <a:srgbClr val="82CBC4"/>
                </a:solidFill>
                <a:latin typeface="Roboto"/>
                <a:ea typeface="Roboto"/>
                <a:cs typeface="Roboto"/>
                <a:sym typeface="Roboto"/>
              </a:rPr>
              <a:t>: 19cm</a:t>
            </a:r>
            <a:endParaRPr sz="1800">
              <a:solidFill>
                <a:srgbClr val="82CBC4"/>
              </a:solidFill>
              <a:latin typeface="Roboto"/>
              <a:ea typeface="Roboto"/>
              <a:cs typeface="Roboto"/>
              <a:sym typeface="Roboto"/>
            </a:endParaRPr>
          </a:p>
        </p:txBody>
      </p:sp>
      <p:sp>
        <p:nvSpPr>
          <p:cNvPr id="278" name="Google Shape;278;p45"/>
          <p:cNvSpPr txBox="1"/>
          <p:nvPr/>
        </p:nvSpPr>
        <p:spPr>
          <a:xfrm>
            <a:off x="7125575" y="4490425"/>
            <a:ext cx="1036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82CBC4"/>
                </a:solidFill>
                <a:latin typeface="Roboto"/>
                <a:ea typeface="Roboto"/>
                <a:cs typeface="Roboto"/>
                <a:sym typeface="Roboto"/>
              </a:rPr>
              <a:t>Lm</a:t>
            </a:r>
            <a:r>
              <a:rPr lang="en">
                <a:solidFill>
                  <a:srgbClr val="82CBC4"/>
                </a:solidFill>
                <a:latin typeface="Roboto"/>
                <a:ea typeface="Roboto"/>
                <a:cs typeface="Roboto"/>
                <a:sym typeface="Roboto"/>
              </a:rPr>
              <a:t>: 11cm</a:t>
            </a:r>
            <a:endParaRPr sz="1800">
              <a:solidFill>
                <a:srgbClr val="82CBC4"/>
              </a:solidFill>
              <a:latin typeface="Roboto"/>
              <a:ea typeface="Roboto"/>
              <a:cs typeface="Roboto"/>
              <a:sym typeface="Roboto"/>
            </a:endParaRPr>
          </a:p>
        </p:txBody>
      </p:sp>
      <p:sp>
        <p:nvSpPr>
          <p:cNvPr id="279" name="Google Shape;279;p45"/>
          <p:cNvSpPr txBox="1"/>
          <p:nvPr>
            <p:ph type="ctrTitle"/>
          </p:nvPr>
        </p:nvSpPr>
        <p:spPr>
          <a:xfrm>
            <a:off x="200925" y="2392875"/>
            <a:ext cx="2082300" cy="1329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0" lang="en" sz="1400"/>
              <a:t>Thus, </a:t>
            </a:r>
            <a:r>
              <a:rPr b="0" lang="en" sz="1400"/>
              <a:t>species-specific</a:t>
            </a:r>
            <a:r>
              <a:rPr b="0" lang="en" sz="1400"/>
              <a:t> size limits are needed to suitably balance spawning and yield</a:t>
            </a:r>
            <a:endParaRPr b="0" sz="1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46"/>
          <p:cNvSpPr txBox="1"/>
          <p:nvPr>
            <p:ph type="title"/>
          </p:nvPr>
        </p:nvSpPr>
        <p:spPr>
          <a:xfrm>
            <a:off x="1154100" y="375925"/>
            <a:ext cx="6835800" cy="93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This poses a dilemma for practical implementation</a:t>
            </a:r>
            <a:r>
              <a:rPr lang="en"/>
              <a:t>:</a:t>
            </a:r>
            <a:endParaRPr/>
          </a:p>
        </p:txBody>
      </p:sp>
      <p:sp>
        <p:nvSpPr>
          <p:cNvPr id="285" name="Google Shape;285;p46"/>
          <p:cNvSpPr txBox="1"/>
          <p:nvPr>
            <p:ph idx="3" type="subTitle"/>
          </p:nvPr>
        </p:nvSpPr>
        <p:spPr>
          <a:xfrm>
            <a:off x="4718550" y="3231675"/>
            <a:ext cx="3865200" cy="118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1"/>
                </a:solidFill>
              </a:rPr>
              <a:t>However, in practice, a large number of size limits (one per species) may be impractical and difficult to implement and enforce</a:t>
            </a:r>
            <a:endParaRPr>
              <a:solidFill>
                <a:schemeClr val="lt1"/>
              </a:solidFill>
            </a:endParaRPr>
          </a:p>
          <a:p>
            <a:pPr indent="0" lvl="0" marL="0" rtl="0" algn="ctr">
              <a:spcBef>
                <a:spcPts val="0"/>
              </a:spcBef>
              <a:spcAft>
                <a:spcPts val="0"/>
              </a:spcAft>
              <a:buNone/>
            </a:pPr>
            <a:r>
              <a:t/>
            </a:r>
            <a:endParaRPr/>
          </a:p>
        </p:txBody>
      </p:sp>
      <p:sp>
        <p:nvSpPr>
          <p:cNvPr id="286" name="Google Shape;286;p46"/>
          <p:cNvSpPr txBox="1"/>
          <p:nvPr>
            <p:ph idx="4294967295" type="ctrTitle"/>
          </p:nvPr>
        </p:nvSpPr>
        <p:spPr>
          <a:xfrm>
            <a:off x="1651400" y="5559925"/>
            <a:ext cx="6246600" cy="149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600"/>
              <a:t>However, in practice, a different minimum size limit (MSL) for each species may be impractical and difficult to implement and enforce. </a:t>
            </a:r>
            <a:endParaRPr sz="1600"/>
          </a:p>
        </p:txBody>
      </p:sp>
      <p:sp>
        <p:nvSpPr>
          <p:cNvPr id="287" name="Google Shape;287;p46"/>
          <p:cNvSpPr txBox="1"/>
          <p:nvPr>
            <p:ph idx="4294967295" type="subTitle"/>
          </p:nvPr>
        </p:nvSpPr>
        <p:spPr>
          <a:xfrm>
            <a:off x="538550" y="3231675"/>
            <a:ext cx="3865200" cy="118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lt1"/>
                </a:solidFill>
              </a:rPr>
              <a:t>Each species is likely to need a </a:t>
            </a:r>
            <a:r>
              <a:rPr i="1" lang="en" sz="1600">
                <a:solidFill>
                  <a:schemeClr val="lt1"/>
                </a:solidFill>
              </a:rPr>
              <a:t>different size limit</a:t>
            </a:r>
            <a:r>
              <a:rPr lang="en" sz="1600">
                <a:solidFill>
                  <a:schemeClr val="lt1"/>
                </a:solidFill>
              </a:rPr>
              <a:t> to achieve a balance between protecting spawning biomass and producing high yield</a:t>
            </a:r>
            <a:endParaRPr sz="1600">
              <a:solidFill>
                <a:schemeClr val="lt1"/>
              </a:solidFill>
            </a:endParaRPr>
          </a:p>
        </p:txBody>
      </p:sp>
      <p:pic>
        <p:nvPicPr>
          <p:cNvPr id="288" name="Google Shape;288;p46"/>
          <p:cNvPicPr preferRelativeResize="0"/>
          <p:nvPr/>
        </p:nvPicPr>
        <p:blipFill rotWithShape="1">
          <a:blip r:embed="rId3">
            <a:alphaModFix/>
          </a:blip>
          <a:srcRect b="16611" l="0" r="0" t="0"/>
          <a:stretch/>
        </p:blipFill>
        <p:spPr>
          <a:xfrm>
            <a:off x="5866375" y="1467625"/>
            <a:ext cx="1569548" cy="1636424"/>
          </a:xfrm>
          <a:prstGeom prst="rect">
            <a:avLst/>
          </a:prstGeom>
          <a:noFill/>
          <a:ln>
            <a:noFill/>
          </a:ln>
        </p:spPr>
      </p:pic>
      <p:grpSp>
        <p:nvGrpSpPr>
          <p:cNvPr id="289" name="Google Shape;289;p46"/>
          <p:cNvGrpSpPr/>
          <p:nvPr/>
        </p:nvGrpSpPr>
        <p:grpSpPr>
          <a:xfrm>
            <a:off x="1283325" y="1467626"/>
            <a:ext cx="2375650" cy="1636424"/>
            <a:chOff x="1283325" y="1467626"/>
            <a:chExt cx="2375650" cy="1636424"/>
          </a:xfrm>
        </p:grpSpPr>
        <p:pic>
          <p:nvPicPr>
            <p:cNvPr id="290" name="Google Shape;290;p46"/>
            <p:cNvPicPr preferRelativeResize="0"/>
            <p:nvPr/>
          </p:nvPicPr>
          <p:blipFill>
            <a:blip r:embed="rId4">
              <a:alphaModFix/>
            </a:blip>
            <a:stretch>
              <a:fillRect/>
            </a:stretch>
          </p:blipFill>
          <p:spPr>
            <a:xfrm>
              <a:off x="2034423" y="2548250"/>
              <a:ext cx="711891" cy="523756"/>
            </a:xfrm>
            <a:prstGeom prst="rect">
              <a:avLst/>
            </a:prstGeom>
            <a:noFill/>
            <a:ln>
              <a:noFill/>
            </a:ln>
          </p:spPr>
        </p:pic>
        <p:pic>
          <p:nvPicPr>
            <p:cNvPr id="291" name="Google Shape;291;p46"/>
            <p:cNvPicPr preferRelativeResize="0"/>
            <p:nvPr/>
          </p:nvPicPr>
          <p:blipFill>
            <a:blip r:embed="rId5">
              <a:alphaModFix/>
            </a:blip>
            <a:stretch>
              <a:fillRect/>
            </a:stretch>
          </p:blipFill>
          <p:spPr>
            <a:xfrm>
              <a:off x="2452784" y="2425432"/>
              <a:ext cx="957362" cy="352176"/>
            </a:xfrm>
            <a:prstGeom prst="rect">
              <a:avLst/>
            </a:prstGeom>
            <a:noFill/>
            <a:ln>
              <a:noFill/>
            </a:ln>
          </p:spPr>
        </p:pic>
        <p:pic>
          <p:nvPicPr>
            <p:cNvPr id="292" name="Google Shape;292;p46"/>
            <p:cNvPicPr preferRelativeResize="0"/>
            <p:nvPr/>
          </p:nvPicPr>
          <p:blipFill>
            <a:blip r:embed="rId6">
              <a:alphaModFix/>
            </a:blip>
            <a:stretch>
              <a:fillRect/>
            </a:stretch>
          </p:blipFill>
          <p:spPr>
            <a:xfrm>
              <a:off x="1568033" y="1467626"/>
              <a:ext cx="1111229" cy="523746"/>
            </a:xfrm>
            <a:prstGeom prst="rect">
              <a:avLst/>
            </a:prstGeom>
            <a:noFill/>
            <a:ln>
              <a:noFill/>
            </a:ln>
          </p:spPr>
        </p:pic>
        <p:pic>
          <p:nvPicPr>
            <p:cNvPr id="293" name="Google Shape;293;p46"/>
            <p:cNvPicPr preferRelativeResize="0"/>
            <p:nvPr/>
          </p:nvPicPr>
          <p:blipFill>
            <a:blip r:embed="rId7">
              <a:alphaModFix/>
            </a:blip>
            <a:stretch>
              <a:fillRect/>
            </a:stretch>
          </p:blipFill>
          <p:spPr>
            <a:xfrm>
              <a:off x="2757081" y="2628436"/>
              <a:ext cx="646469" cy="475614"/>
            </a:xfrm>
            <a:prstGeom prst="rect">
              <a:avLst/>
            </a:prstGeom>
            <a:noFill/>
            <a:ln>
              <a:noFill/>
            </a:ln>
          </p:spPr>
        </p:pic>
        <p:pic>
          <p:nvPicPr>
            <p:cNvPr id="294" name="Google Shape;294;p46"/>
            <p:cNvPicPr preferRelativeResize="0"/>
            <p:nvPr/>
          </p:nvPicPr>
          <p:blipFill>
            <a:blip r:embed="rId8">
              <a:alphaModFix/>
            </a:blip>
            <a:stretch>
              <a:fillRect/>
            </a:stretch>
          </p:blipFill>
          <p:spPr>
            <a:xfrm flipH="1">
              <a:off x="2382752" y="2214882"/>
              <a:ext cx="481584" cy="314962"/>
            </a:xfrm>
            <a:prstGeom prst="rect">
              <a:avLst/>
            </a:prstGeom>
            <a:noFill/>
            <a:ln>
              <a:noFill/>
            </a:ln>
          </p:spPr>
        </p:pic>
        <p:pic>
          <p:nvPicPr>
            <p:cNvPr id="295" name="Google Shape;295;p46"/>
            <p:cNvPicPr preferRelativeResize="0"/>
            <p:nvPr/>
          </p:nvPicPr>
          <p:blipFill>
            <a:blip r:embed="rId9">
              <a:alphaModFix/>
            </a:blip>
            <a:stretch>
              <a:fillRect/>
            </a:stretch>
          </p:blipFill>
          <p:spPr>
            <a:xfrm>
              <a:off x="1996002" y="1698934"/>
              <a:ext cx="726058" cy="361681"/>
            </a:xfrm>
            <a:prstGeom prst="rect">
              <a:avLst/>
            </a:prstGeom>
            <a:noFill/>
            <a:ln>
              <a:noFill/>
            </a:ln>
          </p:spPr>
        </p:pic>
        <p:pic>
          <p:nvPicPr>
            <p:cNvPr id="296" name="Google Shape;296;p46"/>
            <p:cNvPicPr preferRelativeResize="0"/>
            <p:nvPr/>
          </p:nvPicPr>
          <p:blipFill>
            <a:blip r:embed="rId10">
              <a:alphaModFix/>
            </a:blip>
            <a:stretch>
              <a:fillRect/>
            </a:stretch>
          </p:blipFill>
          <p:spPr>
            <a:xfrm>
              <a:off x="2244000" y="1921160"/>
              <a:ext cx="593889" cy="436920"/>
            </a:xfrm>
            <a:prstGeom prst="rect">
              <a:avLst/>
            </a:prstGeom>
            <a:noFill/>
            <a:ln>
              <a:noFill/>
            </a:ln>
          </p:spPr>
        </p:pic>
        <p:pic>
          <p:nvPicPr>
            <p:cNvPr id="297" name="Google Shape;297;p46"/>
            <p:cNvPicPr preferRelativeResize="0"/>
            <p:nvPr/>
          </p:nvPicPr>
          <p:blipFill>
            <a:blip r:embed="rId11">
              <a:alphaModFix/>
            </a:blip>
            <a:stretch>
              <a:fillRect/>
            </a:stretch>
          </p:blipFill>
          <p:spPr>
            <a:xfrm>
              <a:off x="2650777" y="1700437"/>
              <a:ext cx="711890" cy="523745"/>
            </a:xfrm>
            <a:prstGeom prst="rect">
              <a:avLst/>
            </a:prstGeom>
            <a:noFill/>
            <a:ln>
              <a:noFill/>
            </a:ln>
          </p:spPr>
        </p:pic>
        <p:pic>
          <p:nvPicPr>
            <p:cNvPr id="298" name="Google Shape;298;p46"/>
            <p:cNvPicPr preferRelativeResize="0"/>
            <p:nvPr/>
          </p:nvPicPr>
          <p:blipFill rotWithShape="1">
            <a:blip r:embed="rId12">
              <a:alphaModFix/>
            </a:blip>
            <a:srcRect b="49367" l="0" r="0" t="0"/>
            <a:stretch/>
          </p:blipFill>
          <p:spPr>
            <a:xfrm>
              <a:off x="1283325" y="2294274"/>
              <a:ext cx="711890" cy="299558"/>
            </a:xfrm>
            <a:prstGeom prst="rect">
              <a:avLst/>
            </a:prstGeom>
            <a:noFill/>
            <a:ln>
              <a:noFill/>
            </a:ln>
          </p:spPr>
        </p:pic>
        <p:pic>
          <p:nvPicPr>
            <p:cNvPr id="299" name="Google Shape;299;p46"/>
            <p:cNvPicPr preferRelativeResize="0"/>
            <p:nvPr/>
          </p:nvPicPr>
          <p:blipFill rotWithShape="1">
            <a:blip r:embed="rId13">
              <a:alphaModFix/>
            </a:blip>
            <a:srcRect b="14394" l="0" r="0" t="42892"/>
            <a:stretch/>
          </p:blipFill>
          <p:spPr>
            <a:xfrm>
              <a:off x="2570883" y="1551792"/>
              <a:ext cx="1018861" cy="361674"/>
            </a:xfrm>
            <a:prstGeom prst="rect">
              <a:avLst/>
            </a:prstGeom>
            <a:noFill/>
            <a:ln>
              <a:noFill/>
            </a:ln>
          </p:spPr>
        </p:pic>
        <p:pic>
          <p:nvPicPr>
            <p:cNvPr id="300" name="Google Shape;300;p46"/>
            <p:cNvPicPr preferRelativeResize="0"/>
            <p:nvPr/>
          </p:nvPicPr>
          <p:blipFill>
            <a:blip r:embed="rId14">
              <a:alphaModFix/>
            </a:blip>
            <a:stretch>
              <a:fillRect/>
            </a:stretch>
          </p:blipFill>
          <p:spPr>
            <a:xfrm>
              <a:off x="1587035" y="1871022"/>
              <a:ext cx="504582" cy="361681"/>
            </a:xfrm>
            <a:prstGeom prst="rect">
              <a:avLst/>
            </a:prstGeom>
            <a:noFill/>
            <a:ln>
              <a:noFill/>
            </a:ln>
          </p:spPr>
        </p:pic>
        <p:pic>
          <p:nvPicPr>
            <p:cNvPr id="301" name="Google Shape;301;p46"/>
            <p:cNvPicPr preferRelativeResize="0"/>
            <p:nvPr/>
          </p:nvPicPr>
          <p:blipFill>
            <a:blip r:embed="rId15">
              <a:alphaModFix/>
            </a:blip>
            <a:stretch>
              <a:fillRect/>
            </a:stretch>
          </p:blipFill>
          <p:spPr>
            <a:xfrm>
              <a:off x="2861929" y="2003529"/>
              <a:ext cx="646469" cy="537254"/>
            </a:xfrm>
            <a:prstGeom prst="rect">
              <a:avLst/>
            </a:prstGeom>
            <a:noFill/>
            <a:ln>
              <a:noFill/>
            </a:ln>
          </p:spPr>
        </p:pic>
        <p:pic>
          <p:nvPicPr>
            <p:cNvPr id="302" name="Google Shape;302;p46"/>
            <p:cNvPicPr preferRelativeResize="0"/>
            <p:nvPr/>
          </p:nvPicPr>
          <p:blipFill>
            <a:blip r:embed="rId16">
              <a:alphaModFix/>
            </a:blip>
            <a:stretch>
              <a:fillRect/>
            </a:stretch>
          </p:blipFill>
          <p:spPr>
            <a:xfrm>
              <a:off x="1775458" y="2092125"/>
              <a:ext cx="711890" cy="591622"/>
            </a:xfrm>
            <a:prstGeom prst="rect">
              <a:avLst/>
            </a:prstGeom>
            <a:noFill/>
            <a:ln>
              <a:noFill/>
            </a:ln>
          </p:spPr>
        </p:pic>
        <p:pic>
          <p:nvPicPr>
            <p:cNvPr id="303" name="Google Shape;303;p46"/>
            <p:cNvPicPr preferRelativeResize="0"/>
            <p:nvPr/>
          </p:nvPicPr>
          <p:blipFill>
            <a:blip r:embed="rId17">
              <a:alphaModFix/>
            </a:blip>
            <a:stretch>
              <a:fillRect/>
            </a:stretch>
          </p:blipFill>
          <p:spPr>
            <a:xfrm>
              <a:off x="1556182" y="2358085"/>
              <a:ext cx="630197" cy="523745"/>
            </a:xfrm>
            <a:prstGeom prst="rect">
              <a:avLst/>
            </a:prstGeom>
            <a:noFill/>
            <a:ln>
              <a:noFill/>
            </a:ln>
          </p:spPr>
        </p:pic>
        <p:pic>
          <p:nvPicPr>
            <p:cNvPr id="304" name="Google Shape;304;p46"/>
            <p:cNvPicPr preferRelativeResize="0"/>
            <p:nvPr/>
          </p:nvPicPr>
          <p:blipFill>
            <a:blip r:embed="rId18">
              <a:alphaModFix/>
            </a:blip>
            <a:stretch>
              <a:fillRect/>
            </a:stretch>
          </p:blipFill>
          <p:spPr>
            <a:xfrm>
              <a:off x="3086675" y="1864077"/>
              <a:ext cx="572299" cy="475622"/>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47"/>
          <p:cNvSpPr txBox="1"/>
          <p:nvPr>
            <p:ph type="ctrTitle"/>
          </p:nvPr>
        </p:nvSpPr>
        <p:spPr>
          <a:xfrm>
            <a:off x="238500" y="654575"/>
            <a:ext cx="2077800" cy="3142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600"/>
              <a:t>Species can be grouped, with a minimum size limit (MSL) applied to each group</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b="0" sz="1400"/>
          </a:p>
          <a:p>
            <a:pPr indent="0" lvl="0" marL="0" rtl="0" algn="l">
              <a:spcBef>
                <a:spcPts val="0"/>
              </a:spcBef>
              <a:spcAft>
                <a:spcPts val="0"/>
              </a:spcAft>
              <a:buNone/>
            </a:pPr>
            <a:r>
              <a:rPr b="0" lang="en" sz="1400"/>
              <a:t>This approach can be pragmatic, while also remaining focused on preventing vulnerable species from being depleted</a:t>
            </a:r>
            <a:r>
              <a:rPr lang="en" sz="1600"/>
              <a:t> </a:t>
            </a:r>
            <a:endParaRPr b="0" sz="1400"/>
          </a:p>
        </p:txBody>
      </p:sp>
      <p:pic>
        <p:nvPicPr>
          <p:cNvPr id="310" name="Google Shape;310;p47"/>
          <p:cNvPicPr preferRelativeResize="0"/>
          <p:nvPr/>
        </p:nvPicPr>
        <p:blipFill>
          <a:blip r:embed="rId3">
            <a:alphaModFix/>
          </a:blip>
          <a:stretch>
            <a:fillRect/>
          </a:stretch>
        </p:blipFill>
        <p:spPr>
          <a:xfrm>
            <a:off x="4110025" y="2642128"/>
            <a:ext cx="1242100" cy="997247"/>
          </a:xfrm>
          <a:prstGeom prst="rect">
            <a:avLst/>
          </a:prstGeom>
          <a:noFill/>
          <a:ln>
            <a:noFill/>
          </a:ln>
        </p:spPr>
      </p:pic>
      <p:pic>
        <p:nvPicPr>
          <p:cNvPr id="311" name="Google Shape;311;p47"/>
          <p:cNvPicPr preferRelativeResize="0"/>
          <p:nvPr/>
        </p:nvPicPr>
        <p:blipFill>
          <a:blip r:embed="rId4">
            <a:alphaModFix/>
          </a:blip>
          <a:stretch>
            <a:fillRect/>
          </a:stretch>
        </p:blipFill>
        <p:spPr>
          <a:xfrm>
            <a:off x="7372599" y="1334510"/>
            <a:ext cx="1670400" cy="670553"/>
          </a:xfrm>
          <a:prstGeom prst="rect">
            <a:avLst/>
          </a:prstGeom>
          <a:noFill/>
          <a:ln>
            <a:noFill/>
          </a:ln>
        </p:spPr>
      </p:pic>
      <p:pic>
        <p:nvPicPr>
          <p:cNvPr id="312" name="Google Shape;312;p47"/>
          <p:cNvPicPr preferRelativeResize="0"/>
          <p:nvPr/>
        </p:nvPicPr>
        <p:blipFill>
          <a:blip r:embed="rId5">
            <a:alphaModFix/>
          </a:blip>
          <a:stretch>
            <a:fillRect/>
          </a:stretch>
        </p:blipFill>
        <p:spPr>
          <a:xfrm>
            <a:off x="5560374" y="363525"/>
            <a:ext cx="1938859" cy="997226"/>
          </a:xfrm>
          <a:prstGeom prst="rect">
            <a:avLst/>
          </a:prstGeom>
          <a:noFill/>
          <a:ln>
            <a:noFill/>
          </a:ln>
        </p:spPr>
      </p:pic>
      <p:pic>
        <p:nvPicPr>
          <p:cNvPr id="313" name="Google Shape;313;p47"/>
          <p:cNvPicPr preferRelativeResize="0"/>
          <p:nvPr/>
        </p:nvPicPr>
        <p:blipFill>
          <a:blip r:embed="rId6">
            <a:alphaModFix/>
          </a:blip>
          <a:stretch>
            <a:fillRect/>
          </a:stretch>
        </p:blipFill>
        <p:spPr>
          <a:xfrm>
            <a:off x="2485375" y="1241015"/>
            <a:ext cx="1127951" cy="905583"/>
          </a:xfrm>
          <a:prstGeom prst="rect">
            <a:avLst/>
          </a:prstGeom>
          <a:noFill/>
          <a:ln>
            <a:noFill/>
          </a:ln>
        </p:spPr>
      </p:pic>
      <p:pic>
        <p:nvPicPr>
          <p:cNvPr id="314" name="Google Shape;314;p47"/>
          <p:cNvPicPr preferRelativeResize="0"/>
          <p:nvPr/>
        </p:nvPicPr>
        <p:blipFill>
          <a:blip r:embed="rId7">
            <a:alphaModFix/>
          </a:blip>
          <a:stretch>
            <a:fillRect/>
          </a:stretch>
        </p:blipFill>
        <p:spPr>
          <a:xfrm flipH="1">
            <a:off x="2629220" y="2081282"/>
            <a:ext cx="840265" cy="599691"/>
          </a:xfrm>
          <a:prstGeom prst="rect">
            <a:avLst/>
          </a:prstGeom>
          <a:noFill/>
          <a:ln>
            <a:noFill/>
          </a:ln>
        </p:spPr>
      </p:pic>
      <p:pic>
        <p:nvPicPr>
          <p:cNvPr id="315" name="Google Shape;315;p47"/>
          <p:cNvPicPr preferRelativeResize="0"/>
          <p:nvPr/>
        </p:nvPicPr>
        <p:blipFill>
          <a:blip r:embed="rId8">
            <a:alphaModFix/>
          </a:blip>
          <a:stretch>
            <a:fillRect/>
          </a:stretch>
        </p:blipFill>
        <p:spPr>
          <a:xfrm>
            <a:off x="5896390" y="1173061"/>
            <a:ext cx="1266816" cy="688651"/>
          </a:xfrm>
          <a:prstGeom prst="rect">
            <a:avLst/>
          </a:prstGeom>
          <a:noFill/>
          <a:ln>
            <a:noFill/>
          </a:ln>
        </p:spPr>
      </p:pic>
      <p:pic>
        <p:nvPicPr>
          <p:cNvPr id="316" name="Google Shape;316;p47"/>
          <p:cNvPicPr preferRelativeResize="0"/>
          <p:nvPr/>
        </p:nvPicPr>
        <p:blipFill>
          <a:blip r:embed="rId9">
            <a:alphaModFix/>
          </a:blip>
          <a:stretch>
            <a:fillRect/>
          </a:stretch>
        </p:blipFill>
        <p:spPr>
          <a:xfrm>
            <a:off x="4212976" y="446192"/>
            <a:ext cx="1036211" cy="831903"/>
          </a:xfrm>
          <a:prstGeom prst="rect">
            <a:avLst/>
          </a:prstGeom>
          <a:noFill/>
          <a:ln>
            <a:noFill/>
          </a:ln>
        </p:spPr>
      </p:pic>
      <p:pic>
        <p:nvPicPr>
          <p:cNvPr id="317" name="Google Shape;317;p47"/>
          <p:cNvPicPr preferRelativeResize="0"/>
          <p:nvPr/>
        </p:nvPicPr>
        <p:blipFill>
          <a:blip r:embed="rId10">
            <a:alphaModFix/>
          </a:blip>
          <a:stretch>
            <a:fillRect/>
          </a:stretch>
        </p:blipFill>
        <p:spPr>
          <a:xfrm>
            <a:off x="4110023" y="1844536"/>
            <a:ext cx="1242099" cy="997228"/>
          </a:xfrm>
          <a:prstGeom prst="rect">
            <a:avLst/>
          </a:prstGeom>
          <a:noFill/>
          <a:ln>
            <a:noFill/>
          </a:ln>
        </p:spPr>
      </p:pic>
      <p:pic>
        <p:nvPicPr>
          <p:cNvPr id="318" name="Google Shape;318;p47"/>
          <p:cNvPicPr preferRelativeResize="0"/>
          <p:nvPr/>
        </p:nvPicPr>
        <p:blipFill rotWithShape="1">
          <a:blip r:embed="rId11">
            <a:alphaModFix/>
          </a:blip>
          <a:srcRect b="49367" l="0" r="0" t="0"/>
          <a:stretch/>
        </p:blipFill>
        <p:spPr>
          <a:xfrm>
            <a:off x="2428301" y="2855568"/>
            <a:ext cx="1242099" cy="570368"/>
          </a:xfrm>
          <a:prstGeom prst="rect">
            <a:avLst/>
          </a:prstGeom>
          <a:noFill/>
          <a:ln>
            <a:noFill/>
          </a:ln>
        </p:spPr>
      </p:pic>
      <p:pic>
        <p:nvPicPr>
          <p:cNvPr id="319" name="Google Shape;319;p47"/>
          <p:cNvPicPr preferRelativeResize="0"/>
          <p:nvPr/>
        </p:nvPicPr>
        <p:blipFill>
          <a:blip r:embed="rId12">
            <a:alphaModFix/>
          </a:blip>
          <a:stretch>
            <a:fillRect/>
          </a:stretch>
        </p:blipFill>
        <p:spPr>
          <a:xfrm>
            <a:off x="2609155" y="517825"/>
            <a:ext cx="880394" cy="688650"/>
          </a:xfrm>
          <a:prstGeom prst="rect">
            <a:avLst/>
          </a:prstGeom>
          <a:noFill/>
          <a:ln>
            <a:noFill/>
          </a:ln>
        </p:spPr>
      </p:pic>
      <p:pic>
        <p:nvPicPr>
          <p:cNvPr id="320" name="Google Shape;320;p47"/>
          <p:cNvPicPr preferRelativeResize="0"/>
          <p:nvPr/>
        </p:nvPicPr>
        <p:blipFill>
          <a:blip r:embed="rId13">
            <a:alphaModFix/>
          </a:blip>
          <a:stretch>
            <a:fillRect/>
          </a:stretch>
        </p:blipFill>
        <p:spPr>
          <a:xfrm>
            <a:off x="5965825" y="1890501"/>
            <a:ext cx="1127951" cy="1022947"/>
          </a:xfrm>
          <a:prstGeom prst="rect">
            <a:avLst/>
          </a:prstGeom>
          <a:noFill/>
          <a:ln>
            <a:noFill/>
          </a:ln>
        </p:spPr>
      </p:pic>
      <p:pic>
        <p:nvPicPr>
          <p:cNvPr id="321" name="Google Shape;321;p47"/>
          <p:cNvPicPr preferRelativeResize="0"/>
          <p:nvPr/>
        </p:nvPicPr>
        <p:blipFill>
          <a:blip r:embed="rId14">
            <a:alphaModFix/>
          </a:blip>
          <a:stretch>
            <a:fillRect/>
          </a:stretch>
        </p:blipFill>
        <p:spPr>
          <a:xfrm>
            <a:off x="5908750" y="2827546"/>
            <a:ext cx="1242101" cy="1126465"/>
          </a:xfrm>
          <a:prstGeom prst="rect">
            <a:avLst/>
          </a:prstGeom>
          <a:noFill/>
          <a:ln>
            <a:noFill/>
          </a:ln>
        </p:spPr>
      </p:pic>
      <p:pic>
        <p:nvPicPr>
          <p:cNvPr id="322" name="Google Shape;322;p47"/>
          <p:cNvPicPr preferRelativeResize="0"/>
          <p:nvPr/>
        </p:nvPicPr>
        <p:blipFill>
          <a:blip r:embed="rId15">
            <a:alphaModFix/>
          </a:blip>
          <a:stretch>
            <a:fillRect/>
          </a:stretch>
        </p:blipFill>
        <p:spPr>
          <a:xfrm>
            <a:off x="7658026" y="363534"/>
            <a:ext cx="1099558" cy="997226"/>
          </a:xfrm>
          <a:prstGeom prst="rect">
            <a:avLst/>
          </a:prstGeom>
          <a:noFill/>
          <a:ln>
            <a:noFill/>
          </a:ln>
        </p:spPr>
      </p:pic>
      <p:pic>
        <p:nvPicPr>
          <p:cNvPr id="323" name="Google Shape;323;p47"/>
          <p:cNvPicPr preferRelativeResize="0"/>
          <p:nvPr/>
        </p:nvPicPr>
        <p:blipFill>
          <a:blip r:embed="rId16">
            <a:alphaModFix/>
          </a:blip>
          <a:stretch>
            <a:fillRect/>
          </a:stretch>
        </p:blipFill>
        <p:spPr>
          <a:xfrm>
            <a:off x="7708528" y="2042425"/>
            <a:ext cx="998543" cy="905599"/>
          </a:xfrm>
          <a:prstGeom prst="rect">
            <a:avLst/>
          </a:prstGeom>
          <a:noFill/>
          <a:ln>
            <a:noFill/>
          </a:ln>
        </p:spPr>
      </p:pic>
      <p:sp>
        <p:nvSpPr>
          <p:cNvPr id="324" name="Google Shape;324;p47"/>
          <p:cNvSpPr txBox="1"/>
          <p:nvPr/>
        </p:nvSpPr>
        <p:spPr>
          <a:xfrm>
            <a:off x="2531250" y="3954000"/>
            <a:ext cx="10362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82CBC4"/>
                </a:solidFill>
                <a:latin typeface="Roboto"/>
                <a:ea typeface="Roboto"/>
                <a:cs typeface="Roboto"/>
                <a:sym typeface="Roboto"/>
              </a:rPr>
              <a:t>Minimum size limit</a:t>
            </a:r>
            <a:r>
              <a:rPr lang="en">
                <a:solidFill>
                  <a:srgbClr val="82CBC4"/>
                </a:solidFill>
                <a:latin typeface="Roboto"/>
                <a:ea typeface="Roboto"/>
                <a:cs typeface="Roboto"/>
                <a:sym typeface="Roboto"/>
              </a:rPr>
              <a:t>: 10cm</a:t>
            </a:r>
            <a:endParaRPr sz="1800">
              <a:solidFill>
                <a:srgbClr val="82CBC4"/>
              </a:solidFill>
              <a:latin typeface="Roboto"/>
              <a:ea typeface="Roboto"/>
              <a:cs typeface="Roboto"/>
              <a:sym typeface="Roboto"/>
            </a:endParaRPr>
          </a:p>
        </p:txBody>
      </p:sp>
      <p:pic>
        <p:nvPicPr>
          <p:cNvPr id="325" name="Google Shape;325;p47"/>
          <p:cNvPicPr preferRelativeResize="0"/>
          <p:nvPr/>
        </p:nvPicPr>
        <p:blipFill rotWithShape="1">
          <a:blip r:embed="rId17">
            <a:alphaModFix/>
          </a:blip>
          <a:srcRect b="14394" l="0" r="0" t="42892"/>
          <a:stretch/>
        </p:blipFill>
        <p:spPr>
          <a:xfrm>
            <a:off x="3842224" y="1273287"/>
            <a:ext cx="1777700" cy="688639"/>
          </a:xfrm>
          <a:prstGeom prst="rect">
            <a:avLst/>
          </a:prstGeom>
          <a:noFill/>
          <a:ln>
            <a:noFill/>
          </a:ln>
        </p:spPr>
      </p:pic>
      <p:sp>
        <p:nvSpPr>
          <p:cNvPr id="326" name="Google Shape;326;p47"/>
          <p:cNvSpPr txBox="1"/>
          <p:nvPr/>
        </p:nvSpPr>
        <p:spPr>
          <a:xfrm>
            <a:off x="7689700" y="3954000"/>
            <a:ext cx="10362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82CBC4"/>
                </a:solidFill>
                <a:latin typeface="Roboto"/>
                <a:ea typeface="Roboto"/>
                <a:cs typeface="Roboto"/>
                <a:sym typeface="Roboto"/>
              </a:rPr>
              <a:t>Minimum size limit</a:t>
            </a:r>
            <a:r>
              <a:rPr lang="en">
                <a:solidFill>
                  <a:srgbClr val="82CBC4"/>
                </a:solidFill>
                <a:latin typeface="Roboto"/>
                <a:ea typeface="Roboto"/>
                <a:cs typeface="Roboto"/>
                <a:sym typeface="Roboto"/>
              </a:rPr>
              <a:t>: 70cm</a:t>
            </a:r>
            <a:endParaRPr sz="1800">
              <a:solidFill>
                <a:srgbClr val="82CBC4"/>
              </a:solidFill>
              <a:latin typeface="Roboto"/>
              <a:ea typeface="Roboto"/>
              <a:cs typeface="Roboto"/>
              <a:sym typeface="Roboto"/>
            </a:endParaRPr>
          </a:p>
        </p:txBody>
      </p:sp>
      <p:sp>
        <p:nvSpPr>
          <p:cNvPr id="327" name="Google Shape;327;p47"/>
          <p:cNvSpPr txBox="1"/>
          <p:nvPr/>
        </p:nvSpPr>
        <p:spPr>
          <a:xfrm>
            <a:off x="4212975" y="3954000"/>
            <a:ext cx="10362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82CBC4"/>
                </a:solidFill>
                <a:latin typeface="Roboto"/>
                <a:ea typeface="Roboto"/>
                <a:cs typeface="Roboto"/>
                <a:sym typeface="Roboto"/>
              </a:rPr>
              <a:t>Minimum size limit</a:t>
            </a:r>
            <a:r>
              <a:rPr lang="en">
                <a:solidFill>
                  <a:srgbClr val="82CBC4"/>
                </a:solidFill>
                <a:latin typeface="Roboto"/>
                <a:ea typeface="Roboto"/>
                <a:cs typeface="Roboto"/>
                <a:sym typeface="Roboto"/>
              </a:rPr>
              <a:t>: 20cm</a:t>
            </a:r>
            <a:endParaRPr sz="1800">
              <a:solidFill>
                <a:srgbClr val="82CBC4"/>
              </a:solidFill>
              <a:latin typeface="Roboto"/>
              <a:ea typeface="Roboto"/>
              <a:cs typeface="Roboto"/>
              <a:sym typeface="Roboto"/>
            </a:endParaRPr>
          </a:p>
        </p:txBody>
      </p:sp>
      <p:sp>
        <p:nvSpPr>
          <p:cNvPr id="328" name="Google Shape;328;p47"/>
          <p:cNvSpPr txBox="1"/>
          <p:nvPr/>
        </p:nvSpPr>
        <p:spPr>
          <a:xfrm>
            <a:off x="6011700" y="3954000"/>
            <a:ext cx="10362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82CBC4"/>
                </a:solidFill>
                <a:latin typeface="Roboto"/>
                <a:ea typeface="Roboto"/>
                <a:cs typeface="Roboto"/>
                <a:sym typeface="Roboto"/>
              </a:rPr>
              <a:t>Minimum size limit</a:t>
            </a:r>
            <a:r>
              <a:rPr lang="en">
                <a:solidFill>
                  <a:srgbClr val="82CBC4"/>
                </a:solidFill>
                <a:latin typeface="Roboto"/>
                <a:ea typeface="Roboto"/>
                <a:cs typeface="Roboto"/>
                <a:sym typeface="Roboto"/>
              </a:rPr>
              <a:t>: 35cm</a:t>
            </a:r>
            <a:endParaRPr sz="1800">
              <a:solidFill>
                <a:srgbClr val="82CBC4"/>
              </a:solidFill>
              <a:latin typeface="Roboto"/>
              <a:ea typeface="Roboto"/>
              <a:cs typeface="Roboto"/>
              <a:sym typeface="Roboto"/>
            </a:endParaRPr>
          </a:p>
        </p:txBody>
      </p:sp>
      <p:cxnSp>
        <p:nvCxnSpPr>
          <p:cNvPr id="329" name="Google Shape;329;p47"/>
          <p:cNvCxnSpPr/>
          <p:nvPr/>
        </p:nvCxnSpPr>
        <p:spPr>
          <a:xfrm>
            <a:off x="3782400" y="2005075"/>
            <a:ext cx="14700" cy="2530800"/>
          </a:xfrm>
          <a:prstGeom prst="straightConnector1">
            <a:avLst/>
          </a:prstGeom>
          <a:noFill/>
          <a:ln cap="flat" cmpd="sng" w="9525">
            <a:solidFill>
              <a:schemeClr val="lt1"/>
            </a:solidFill>
            <a:prstDash val="solid"/>
            <a:round/>
            <a:headEnd len="med" w="med" type="none"/>
            <a:tailEnd len="med" w="med" type="none"/>
          </a:ln>
        </p:spPr>
      </p:cxnSp>
      <p:cxnSp>
        <p:nvCxnSpPr>
          <p:cNvPr id="330" name="Google Shape;330;p47"/>
          <p:cNvCxnSpPr/>
          <p:nvPr/>
        </p:nvCxnSpPr>
        <p:spPr>
          <a:xfrm>
            <a:off x="5623088" y="2005075"/>
            <a:ext cx="14700" cy="2530800"/>
          </a:xfrm>
          <a:prstGeom prst="straightConnector1">
            <a:avLst/>
          </a:prstGeom>
          <a:noFill/>
          <a:ln cap="flat" cmpd="sng" w="9525">
            <a:solidFill>
              <a:schemeClr val="lt1"/>
            </a:solidFill>
            <a:prstDash val="solid"/>
            <a:round/>
            <a:headEnd len="med" w="med" type="none"/>
            <a:tailEnd len="med" w="med" type="none"/>
          </a:ln>
        </p:spPr>
      </p:cxnSp>
      <p:cxnSp>
        <p:nvCxnSpPr>
          <p:cNvPr id="331" name="Google Shape;331;p47"/>
          <p:cNvCxnSpPr/>
          <p:nvPr/>
        </p:nvCxnSpPr>
        <p:spPr>
          <a:xfrm>
            <a:off x="7412925" y="2005075"/>
            <a:ext cx="14700" cy="2530800"/>
          </a:xfrm>
          <a:prstGeom prst="straightConnector1">
            <a:avLst/>
          </a:prstGeom>
          <a:noFill/>
          <a:ln cap="flat" cmpd="sng" w="9525">
            <a:solidFill>
              <a:schemeClr val="lt1"/>
            </a:solidFill>
            <a:prstDash val="solid"/>
            <a:round/>
            <a:headEnd len="med" w="med" type="none"/>
            <a:tailEnd len="med" w="med"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48"/>
          <p:cNvSpPr txBox="1"/>
          <p:nvPr>
            <p:ph type="title"/>
          </p:nvPr>
        </p:nvSpPr>
        <p:spPr>
          <a:xfrm>
            <a:off x="270900" y="524125"/>
            <a:ext cx="8602200" cy="793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000"/>
              <a:t>Scientific methods are available to help create such groupings.</a:t>
            </a:r>
            <a:endParaRPr sz="1100"/>
          </a:p>
          <a:p>
            <a:pPr indent="0" lvl="0" marL="0" rtl="0" algn="ctr">
              <a:spcBef>
                <a:spcPts val="0"/>
              </a:spcBef>
              <a:spcAft>
                <a:spcPts val="0"/>
              </a:spcAft>
              <a:buNone/>
            </a:pPr>
            <a:r>
              <a:rPr lang="en" sz="1100"/>
              <a:t> </a:t>
            </a:r>
            <a:endParaRPr sz="1100"/>
          </a:p>
          <a:p>
            <a:pPr indent="0" lvl="0" marL="0" rtl="0" algn="ctr">
              <a:spcBef>
                <a:spcPts val="0"/>
              </a:spcBef>
              <a:spcAft>
                <a:spcPts val="0"/>
              </a:spcAft>
              <a:buNone/>
            </a:pPr>
            <a:r>
              <a:rPr lang="en"/>
              <a:t>Multi-species analysis can strike a balance between:</a:t>
            </a:r>
            <a:endParaRPr/>
          </a:p>
        </p:txBody>
      </p:sp>
      <p:sp>
        <p:nvSpPr>
          <p:cNvPr id="337" name="Google Shape;337;p48"/>
          <p:cNvSpPr txBox="1"/>
          <p:nvPr>
            <p:ph idx="1" type="subTitle"/>
          </p:nvPr>
        </p:nvSpPr>
        <p:spPr>
          <a:xfrm>
            <a:off x="5322800" y="2711825"/>
            <a:ext cx="2409300" cy="1680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Producing reasonably high yields across a species group</a:t>
            </a:r>
            <a:endParaRPr/>
          </a:p>
        </p:txBody>
      </p:sp>
      <p:sp>
        <p:nvSpPr>
          <p:cNvPr id="338" name="Google Shape;338;p48"/>
          <p:cNvSpPr txBox="1"/>
          <p:nvPr>
            <p:ph idx="2" type="subTitle"/>
          </p:nvPr>
        </p:nvSpPr>
        <p:spPr>
          <a:xfrm>
            <a:off x="1368050" y="2569025"/>
            <a:ext cx="2469600" cy="1966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Protecting spawning biomass, especially for vulnerable members of a species group</a:t>
            </a:r>
            <a:endParaRPr/>
          </a:p>
        </p:txBody>
      </p:sp>
    </p:spTree>
  </p:cSld>
  <p:clrMapOvr>
    <a:masterClrMapping/>
  </p:clrMapOvr>
</p:sld>
</file>

<file path=ppt/theme/theme1.xml><?xml version="1.0" encoding="utf-8"?>
<a:theme xmlns:a="http://schemas.openxmlformats.org/drawingml/2006/main" xmlns:r="http://schemas.openxmlformats.org/officeDocument/2006/relationships" name="Digital Nomad by Slidesgo">
  <a:themeElements>
    <a:clrScheme name="Simple Light">
      <a:dk1>
        <a:srgbClr val="434343"/>
      </a:dk1>
      <a:lt1>
        <a:srgbClr val="FFFFFF"/>
      </a:lt1>
      <a:dk2>
        <a:srgbClr val="49827D"/>
      </a:dk2>
      <a:lt2>
        <a:srgbClr val="434343"/>
      </a:lt2>
      <a:accent1>
        <a:srgbClr val="FFFFFF"/>
      </a:accent1>
      <a:accent2>
        <a:srgbClr val="49827D"/>
      </a:accent2>
      <a:accent3>
        <a:srgbClr val="434343"/>
      </a:accent3>
      <a:accent4>
        <a:srgbClr val="FFFFFF"/>
      </a:accent4>
      <a:accent5>
        <a:srgbClr val="49827D"/>
      </a:accent5>
      <a:accent6>
        <a:srgbClr val="434343"/>
      </a:accent6>
      <a:hlink>
        <a:srgbClr val="49827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