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Barlow Semi Condensed Light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Roboto Mono Light"/>
      <p:regular r:id="rId28"/>
      <p:bold r:id="rId29"/>
      <p:italic r:id="rId30"/>
      <p:boldItalic r:id="rId31"/>
    </p:embeddedFont>
    <p:embeddedFont>
      <p:font typeface="Permanent Marker"/>
      <p:regular r:id="rId32"/>
    </p:embeddedFont>
    <p:embeddedFont>
      <p:font typeface="Roboto Light"/>
      <p:regular r:id="rId33"/>
      <p:bold r:id="rId34"/>
      <p:italic r:id="rId35"/>
      <p:boldItalic r:id="rId36"/>
    </p:embeddedFont>
    <p:embeddedFont>
      <p:font typeface="Reem Kufi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Light-regular.fntdata"/><Relationship Id="rId22" Type="http://schemas.openxmlformats.org/officeDocument/2006/relationships/font" Target="fonts/BarlowSemiCondensedLight-italic.fntdata"/><Relationship Id="rId21" Type="http://schemas.openxmlformats.org/officeDocument/2006/relationships/font" Target="fonts/BarlowSemiCondensedLight-bold.fntdata"/><Relationship Id="rId24" Type="http://schemas.openxmlformats.org/officeDocument/2006/relationships/font" Target="fonts/Roboto-regular.fntdata"/><Relationship Id="rId23" Type="http://schemas.openxmlformats.org/officeDocument/2006/relationships/font" Target="fonts/BarlowSemiCondensed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RobotoMonoLigh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Light-boldItalic.fntdata"/><Relationship Id="rId30" Type="http://schemas.openxmlformats.org/officeDocument/2006/relationships/font" Target="fonts/RobotoMonoLight-italic.fntdata"/><Relationship Id="rId11" Type="http://schemas.openxmlformats.org/officeDocument/2006/relationships/slide" Target="slides/slide6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32" Type="http://schemas.openxmlformats.org/officeDocument/2006/relationships/font" Target="fonts/PermanentMarker-regular.fntdata"/><Relationship Id="rId13" Type="http://schemas.openxmlformats.org/officeDocument/2006/relationships/slide" Target="slides/slide8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bold.fntdata"/><Relationship Id="rId15" Type="http://schemas.openxmlformats.org/officeDocument/2006/relationships/slide" Target="slides/slide10.xml"/><Relationship Id="rId37" Type="http://schemas.openxmlformats.org/officeDocument/2006/relationships/font" Target="fonts/ReemKufi-regular.fntdata"/><Relationship Id="rId14" Type="http://schemas.openxmlformats.org/officeDocument/2006/relationships/slide" Target="slides/slide9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eemKufi-bold.fntdata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9fd1632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9fd1632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d905cc192_0_1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fd905cc192_0_1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d905cc192_0_1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d905cc192_0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f9fd163214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f9fd163214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a0ed27a4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a0ed27a4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87c0129ba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87c0129ba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d905cc192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d905cc192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d905cc192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d905cc192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d905cc192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fd905cc192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d905cc192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d905cc192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d905cc192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fd905cc192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d905cc192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fd905cc192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517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68000" y="1340500"/>
            <a:ext cx="6408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99750" y="3303975"/>
            <a:ext cx="4744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889925" y="1022525"/>
            <a:ext cx="5364129" cy="2991307"/>
          </a:xfrm>
          <a:custGeom>
            <a:rect b="b" l="l" r="r" t="t"/>
            <a:pathLst>
              <a:path extrusionOk="0" fill="none" h="84542" w="151604">
                <a:moveTo>
                  <a:pt x="151603" y="64704"/>
                </a:moveTo>
                <a:lnTo>
                  <a:pt x="151603" y="84541"/>
                </a:lnTo>
                <a:lnTo>
                  <a:pt x="0" y="84541"/>
                </a:lnTo>
                <a:lnTo>
                  <a:pt x="0" y="0"/>
                </a:lnTo>
                <a:lnTo>
                  <a:pt x="75397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517C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5184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142150" y="3358025"/>
            <a:ext cx="4859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1957938" y="1843163"/>
            <a:ext cx="5228133" cy="2066766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bg>
      <p:bgPr>
        <a:solidFill>
          <a:srgbClr val="00517C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5262075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5262075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283850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6" name="Google Shape;56;p12"/>
          <p:cNvSpPr txBox="1"/>
          <p:nvPr>
            <p:ph idx="3" type="subTitle"/>
          </p:nvPr>
        </p:nvSpPr>
        <p:spPr>
          <a:xfrm>
            <a:off x="1284050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2"/>
          <p:cNvSpPr/>
          <p:nvPr/>
        </p:nvSpPr>
        <p:spPr>
          <a:xfrm>
            <a:off x="11331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50964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1_1">
    <p:bg>
      <p:bgPr>
        <a:solidFill>
          <a:srgbClr val="00517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262075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1283850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13"/>
          <p:cNvSpPr/>
          <p:nvPr/>
        </p:nvSpPr>
        <p:spPr>
          <a:xfrm>
            <a:off x="11331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964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2">
  <p:cSld name="CUSTOM_11_1_2">
    <p:bg>
      <p:bgPr>
        <a:solidFill>
          <a:srgbClr val="00517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5388413" y="198765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7" name="Google Shape;67;p14"/>
          <p:cNvSpPr txBox="1"/>
          <p:nvPr>
            <p:ph idx="2" type="title"/>
          </p:nvPr>
        </p:nvSpPr>
        <p:spPr>
          <a:xfrm>
            <a:off x="883650" y="198765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8" name="Google Shape;68;p14"/>
          <p:cNvSpPr/>
          <p:nvPr/>
        </p:nvSpPr>
        <p:spPr>
          <a:xfrm>
            <a:off x="760425" y="1824525"/>
            <a:ext cx="319162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191950" y="1824525"/>
            <a:ext cx="319162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1">
  <p:cSld name="CUSTOM_11_1_1">
    <p:bg>
      <p:bgPr>
        <a:solidFill>
          <a:srgbClr val="00517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630862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652342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682416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384150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2" type="subTitle"/>
          </p:nvPr>
        </p:nvSpPr>
        <p:spPr>
          <a:xfrm>
            <a:off x="3598950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3899688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5967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3" type="subTitle"/>
          </p:nvPr>
        </p:nvSpPr>
        <p:spPr>
          <a:xfrm>
            <a:off x="67447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" name="Google Shape;81;p15"/>
          <p:cNvSpPr/>
          <p:nvPr/>
        </p:nvSpPr>
        <p:spPr>
          <a:xfrm>
            <a:off x="97521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4">
    <p:bg>
      <p:bgPr>
        <a:solidFill>
          <a:srgbClr val="00517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397100" y="2751175"/>
            <a:ext cx="477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cxnSp>
        <p:nvCxnSpPr>
          <p:cNvPr id="85" name="Google Shape;85;p17"/>
          <p:cNvCxnSpPr/>
          <p:nvPr/>
        </p:nvCxnSpPr>
        <p:spPr>
          <a:xfrm flipH="1">
            <a:off x="726300" y="2747975"/>
            <a:ext cx="3845700" cy="1857300"/>
          </a:xfrm>
          <a:prstGeom prst="bentConnector3">
            <a:avLst>
              <a:gd fmla="val -10062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5972425" y="362465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712375" y="539500"/>
            <a:ext cx="24636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975238" y="800100"/>
            <a:ext cx="39819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0" name="Google Shape;90;p18"/>
          <p:cNvSpPr/>
          <p:nvPr/>
        </p:nvSpPr>
        <p:spPr>
          <a:xfrm>
            <a:off x="713100" y="539500"/>
            <a:ext cx="4449211" cy="3657607"/>
          </a:xfrm>
          <a:custGeom>
            <a:rect b="b" l="l" r="r" t="t"/>
            <a:pathLst>
              <a:path extrusionOk="0" fill="none" h="109166" w="140887">
                <a:moveTo>
                  <a:pt x="140887" y="1"/>
                </a:moveTo>
                <a:lnTo>
                  <a:pt x="0" y="1"/>
                </a:lnTo>
                <a:lnTo>
                  <a:pt x="0" y="10916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5162300" y="539500"/>
            <a:ext cx="3268648" cy="1689188"/>
          </a:xfrm>
          <a:custGeom>
            <a:rect b="b" l="l" r="r" t="t"/>
            <a:pathLst>
              <a:path extrusionOk="0" fill="none" h="50416" w="100427">
                <a:moveTo>
                  <a:pt x="1" y="1"/>
                </a:moveTo>
                <a:lnTo>
                  <a:pt x="100426" y="1"/>
                </a:lnTo>
                <a:lnTo>
                  <a:pt x="100426" y="5041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5758500" y="1474275"/>
            <a:ext cx="1942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94" name="Google Shape;94;p19"/>
          <p:cNvSpPr txBox="1"/>
          <p:nvPr>
            <p:ph idx="2" type="title"/>
          </p:nvPr>
        </p:nvSpPr>
        <p:spPr>
          <a:xfrm>
            <a:off x="5758500" y="2800338"/>
            <a:ext cx="24948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95" name="Google Shape;95;p19"/>
          <p:cNvSpPr/>
          <p:nvPr/>
        </p:nvSpPr>
        <p:spPr>
          <a:xfrm rot="10800000">
            <a:off x="5500546" y="1468047"/>
            <a:ext cx="2954074" cy="2496728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681550" y="539500"/>
            <a:ext cx="3780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967000" y="191508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9" name="Google Shape;99;p20"/>
          <p:cNvSpPr txBox="1"/>
          <p:nvPr>
            <p:ph idx="2" type="subTitle"/>
          </p:nvPr>
        </p:nvSpPr>
        <p:spPr>
          <a:xfrm>
            <a:off x="4825800" y="194513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0" name="Google Shape;100;p20"/>
          <p:cNvSpPr txBox="1"/>
          <p:nvPr>
            <p:ph idx="3" type="subTitle"/>
          </p:nvPr>
        </p:nvSpPr>
        <p:spPr>
          <a:xfrm>
            <a:off x="9670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1" name="Google Shape;101;p20"/>
          <p:cNvSpPr txBox="1"/>
          <p:nvPr>
            <p:ph idx="4" type="subTitle"/>
          </p:nvPr>
        </p:nvSpPr>
        <p:spPr>
          <a:xfrm>
            <a:off x="48258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5" type="subTitle"/>
          </p:nvPr>
        </p:nvSpPr>
        <p:spPr>
          <a:xfrm>
            <a:off x="967000" y="170820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6" type="subTitle"/>
          </p:nvPr>
        </p:nvSpPr>
        <p:spPr>
          <a:xfrm>
            <a:off x="4825800" y="171125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7" type="subTitle"/>
          </p:nvPr>
        </p:nvSpPr>
        <p:spPr>
          <a:xfrm>
            <a:off x="48258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8" type="subTitle"/>
          </p:nvPr>
        </p:nvSpPr>
        <p:spPr>
          <a:xfrm>
            <a:off x="9670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/>
          <p:nvPr/>
        </p:nvSpPr>
        <p:spPr>
          <a:xfrm>
            <a:off x="713225" y="1303975"/>
            <a:ext cx="7717451" cy="3309778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517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05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713225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745825" y="2761000"/>
            <a:ext cx="2824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flipH="1">
            <a:off x="713130" y="1303975"/>
            <a:ext cx="3860236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67000" y="537275"/>
            <a:ext cx="33477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4825800" y="1103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2" type="subTitle"/>
          </p:nvPr>
        </p:nvSpPr>
        <p:spPr>
          <a:xfrm>
            <a:off x="4825800" y="800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3" type="subTitle"/>
          </p:nvPr>
        </p:nvSpPr>
        <p:spPr>
          <a:xfrm>
            <a:off x="4825800" y="2374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4" type="subTitle"/>
          </p:nvPr>
        </p:nvSpPr>
        <p:spPr>
          <a:xfrm>
            <a:off x="4825800" y="2071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5" type="subTitle"/>
          </p:nvPr>
        </p:nvSpPr>
        <p:spPr>
          <a:xfrm>
            <a:off x="4825800" y="3645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6" type="subTitle"/>
          </p:nvPr>
        </p:nvSpPr>
        <p:spPr>
          <a:xfrm>
            <a:off x="4825800" y="3342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cxnSp>
        <p:nvCxnSpPr>
          <p:cNvPr id="115" name="Google Shape;115;p21"/>
          <p:cNvCxnSpPr/>
          <p:nvPr/>
        </p:nvCxnSpPr>
        <p:spPr>
          <a:xfrm>
            <a:off x="717950" y="525075"/>
            <a:ext cx="7715400" cy="4104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5162175" y="539500"/>
            <a:ext cx="30138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title"/>
          </p:nvPr>
        </p:nvSpPr>
        <p:spPr>
          <a:xfrm>
            <a:off x="713225" y="939675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1635725" y="885825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3" type="title"/>
          </p:nvPr>
        </p:nvSpPr>
        <p:spPr>
          <a:xfrm>
            <a:off x="713225" y="1842688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1" name="Google Shape;121;p22"/>
          <p:cNvSpPr txBox="1"/>
          <p:nvPr>
            <p:ph idx="4" type="subTitle"/>
          </p:nvPr>
        </p:nvSpPr>
        <p:spPr>
          <a:xfrm>
            <a:off x="1635725" y="1788838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5" type="title"/>
          </p:nvPr>
        </p:nvSpPr>
        <p:spPr>
          <a:xfrm>
            <a:off x="713225" y="279955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3" name="Google Shape;123;p22"/>
          <p:cNvSpPr txBox="1"/>
          <p:nvPr>
            <p:ph idx="6" type="subTitle"/>
          </p:nvPr>
        </p:nvSpPr>
        <p:spPr>
          <a:xfrm>
            <a:off x="1635725" y="274570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7" type="title"/>
          </p:nvPr>
        </p:nvSpPr>
        <p:spPr>
          <a:xfrm>
            <a:off x="713225" y="375640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5" name="Google Shape;125;p22"/>
          <p:cNvSpPr txBox="1"/>
          <p:nvPr>
            <p:ph idx="8" type="subTitle"/>
          </p:nvPr>
        </p:nvSpPr>
        <p:spPr>
          <a:xfrm>
            <a:off x="1635725" y="370255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/>
          <p:nvPr/>
        </p:nvSpPr>
        <p:spPr>
          <a:xfrm>
            <a:off x="713225" y="539500"/>
            <a:ext cx="4237385" cy="4068992"/>
          </a:xfrm>
          <a:custGeom>
            <a:rect b="b" l="l" r="r" t="t"/>
            <a:pathLst>
              <a:path extrusionOk="0" fill="none" h="117882" w="140102">
                <a:moveTo>
                  <a:pt x="140101" y="0"/>
                </a:moveTo>
                <a:lnTo>
                  <a:pt x="127408" y="0"/>
                </a:lnTo>
                <a:lnTo>
                  <a:pt x="127408" y="117881"/>
                </a:lnTo>
                <a:lnTo>
                  <a:pt x="1" y="11788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950601" y="539500"/>
            <a:ext cx="3480175" cy="1560765"/>
          </a:xfrm>
          <a:custGeom>
            <a:rect b="b" l="l" r="r" t="t"/>
            <a:pathLst>
              <a:path extrusionOk="0" fill="none" h="51202" w="101212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bg>
      <p:bgPr>
        <a:solidFill>
          <a:srgbClr val="00517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57200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2" type="title"/>
          </p:nvPr>
        </p:nvSpPr>
        <p:spPr>
          <a:xfrm>
            <a:off x="4572000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4572000" y="2763100"/>
            <a:ext cx="2825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3"/>
          <p:cNvSpPr/>
          <p:nvPr/>
        </p:nvSpPr>
        <p:spPr>
          <a:xfrm>
            <a:off x="4572096" y="1303975"/>
            <a:ext cx="3857215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713225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2" type="title"/>
          </p:nvPr>
        </p:nvSpPr>
        <p:spPr>
          <a:xfrm>
            <a:off x="838625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7" name="Google Shape;137;p24"/>
          <p:cNvSpPr txBox="1"/>
          <p:nvPr>
            <p:ph idx="3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4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9" name="Google Shape;139;p24"/>
          <p:cNvSpPr txBox="1"/>
          <p:nvPr>
            <p:ph idx="5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6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41" name="Google Shape;141;p24"/>
          <p:cNvSpPr txBox="1"/>
          <p:nvPr>
            <p:ph idx="7" type="subTitle"/>
          </p:nvPr>
        </p:nvSpPr>
        <p:spPr>
          <a:xfrm>
            <a:off x="6721199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8" type="title"/>
          </p:nvPr>
        </p:nvSpPr>
        <p:spPr>
          <a:xfrm>
            <a:off x="6846599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43" name="Google Shape;143;p24"/>
          <p:cNvCxnSpPr/>
          <p:nvPr/>
        </p:nvCxnSpPr>
        <p:spPr>
          <a:xfrm flipH="1">
            <a:off x="2565100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4"/>
          <p:cNvCxnSpPr/>
          <p:nvPr/>
        </p:nvCxnSpPr>
        <p:spPr>
          <a:xfrm flipH="1">
            <a:off x="4566963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4"/>
          <p:cNvCxnSpPr/>
          <p:nvPr/>
        </p:nvCxnSpPr>
        <p:spPr>
          <a:xfrm flipH="1">
            <a:off x="6569625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CUSTOM_5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2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50" name="Google Shape;150;p25"/>
          <p:cNvSpPr txBox="1"/>
          <p:nvPr>
            <p:ph idx="3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4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52" name="Google Shape;152;p25"/>
          <p:cNvCxnSpPr/>
          <p:nvPr/>
        </p:nvCxnSpPr>
        <p:spPr>
          <a:xfrm>
            <a:off x="45720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">
  <p:cSld name="CUSTOM_15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27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 2">
  <p:cSld name="CUSTOM_15_1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28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0" y="4530800"/>
            <a:ext cx="9144000" cy="6126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947550" y="4530800"/>
            <a:ext cx="7290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>
            <a:off x="535450" y="1214400"/>
            <a:ext cx="1276800" cy="535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 1">
  <p:cSld name="CUSTOM_15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9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0" y="4212300"/>
            <a:ext cx="9144000" cy="931200"/>
          </a:xfrm>
          <a:prstGeom prst="rect">
            <a:avLst/>
          </a:prstGeom>
          <a:solidFill>
            <a:srgbClr val="C9D3D7">
              <a:alpha val="4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172" name="Google Shape;172;p29"/>
          <p:cNvSpPr/>
          <p:nvPr/>
        </p:nvSpPr>
        <p:spPr>
          <a:xfrm>
            <a:off x="2328600" y="1779575"/>
            <a:ext cx="2432700" cy="2038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6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30"/>
          <p:cNvSpPr txBox="1"/>
          <p:nvPr>
            <p:ph idx="1" type="subTitle"/>
          </p:nvPr>
        </p:nvSpPr>
        <p:spPr>
          <a:xfrm>
            <a:off x="1653325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6" name="Google Shape;176;p30"/>
          <p:cNvSpPr txBox="1"/>
          <p:nvPr>
            <p:ph idx="2" type="subTitle"/>
          </p:nvPr>
        </p:nvSpPr>
        <p:spPr>
          <a:xfrm>
            <a:off x="5550250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7" name="Google Shape;177;p30"/>
          <p:cNvSpPr txBox="1"/>
          <p:nvPr>
            <p:ph idx="3" type="subTitle"/>
          </p:nvPr>
        </p:nvSpPr>
        <p:spPr>
          <a:xfrm>
            <a:off x="1653325" y="363957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8" name="Google Shape;178;p30"/>
          <p:cNvSpPr txBox="1"/>
          <p:nvPr>
            <p:ph idx="4" type="subTitle"/>
          </p:nvPr>
        </p:nvSpPr>
        <p:spPr>
          <a:xfrm>
            <a:off x="5550251" y="3639576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9" name="Google Shape;179;p30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517C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8925" y="1028700"/>
            <a:ext cx="7704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 1">
  <p:cSld name="CUSTOM_6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/>
          <p:nvPr/>
        </p:nvSpPr>
        <p:spPr>
          <a:xfrm>
            <a:off x="5323300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1426375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31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5" name="Google Shape;185;p31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6" name="Google Shape;186;p31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solidFill>
          <a:srgbClr val="00517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idx="1" type="subTitle"/>
          </p:nvPr>
        </p:nvSpPr>
        <p:spPr>
          <a:xfrm>
            <a:off x="9670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2" type="subTitle"/>
          </p:nvPr>
        </p:nvSpPr>
        <p:spPr>
          <a:xfrm>
            <a:off x="9670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2"/>
          <p:cNvSpPr txBox="1"/>
          <p:nvPr>
            <p:ph idx="3" type="subTitle"/>
          </p:nvPr>
        </p:nvSpPr>
        <p:spPr>
          <a:xfrm>
            <a:off x="3654450" y="23118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3" name="Google Shape;193;p32"/>
          <p:cNvSpPr txBox="1"/>
          <p:nvPr>
            <p:ph idx="4" type="subTitle"/>
          </p:nvPr>
        </p:nvSpPr>
        <p:spPr>
          <a:xfrm>
            <a:off x="365445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5" type="subTitle"/>
          </p:nvPr>
        </p:nvSpPr>
        <p:spPr>
          <a:xfrm>
            <a:off x="63419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5" name="Google Shape;195;p32"/>
          <p:cNvSpPr txBox="1"/>
          <p:nvPr>
            <p:ph idx="6" type="subTitle"/>
          </p:nvPr>
        </p:nvSpPr>
        <p:spPr>
          <a:xfrm>
            <a:off x="63419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7" type="subTitle"/>
          </p:nvPr>
        </p:nvSpPr>
        <p:spPr>
          <a:xfrm>
            <a:off x="9670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7" name="Google Shape;197;p32"/>
          <p:cNvSpPr txBox="1"/>
          <p:nvPr>
            <p:ph idx="8" type="subTitle"/>
          </p:nvPr>
        </p:nvSpPr>
        <p:spPr>
          <a:xfrm>
            <a:off x="9670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9" type="subTitle"/>
          </p:nvPr>
        </p:nvSpPr>
        <p:spPr>
          <a:xfrm>
            <a:off x="3654450" y="36411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9" name="Google Shape;199;p32"/>
          <p:cNvSpPr txBox="1"/>
          <p:nvPr>
            <p:ph idx="13" type="subTitle"/>
          </p:nvPr>
        </p:nvSpPr>
        <p:spPr>
          <a:xfrm>
            <a:off x="365445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4" type="subTitle"/>
          </p:nvPr>
        </p:nvSpPr>
        <p:spPr>
          <a:xfrm>
            <a:off x="63419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1" name="Google Shape;201;p32"/>
          <p:cNvSpPr txBox="1"/>
          <p:nvPr>
            <p:ph idx="15" type="subTitle"/>
          </p:nvPr>
        </p:nvSpPr>
        <p:spPr>
          <a:xfrm>
            <a:off x="63419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/>
          <p:nvPr/>
        </p:nvSpPr>
        <p:spPr>
          <a:xfrm flipH="1" rot="10800000">
            <a:off x="713225" y="1650273"/>
            <a:ext cx="7730718" cy="2958302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">
  <p:cSld name="CUSTOM_12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ctrTitle"/>
          </p:nvPr>
        </p:nvSpPr>
        <p:spPr>
          <a:xfrm>
            <a:off x="6781262" y="1478807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05" name="Google Shape;205;p33"/>
          <p:cNvSpPr txBox="1"/>
          <p:nvPr>
            <p:ph idx="2" type="title"/>
          </p:nvPr>
        </p:nvSpPr>
        <p:spPr>
          <a:xfrm>
            <a:off x="6781262" y="2804880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06" name="Google Shape;206;p33"/>
          <p:cNvCxnSpPr/>
          <p:nvPr/>
        </p:nvCxnSpPr>
        <p:spPr>
          <a:xfrm flipH="1">
            <a:off x="6644875" y="1628888"/>
            <a:ext cx="9600" cy="180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7" name="Google Shape;207;p33"/>
          <p:cNvSpPr txBox="1"/>
          <p:nvPr>
            <p:ph idx="3"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2">
  <p:cSld name="CUSTOM_12_1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ctrTitle"/>
          </p:nvPr>
        </p:nvSpPr>
        <p:spPr>
          <a:xfrm>
            <a:off x="6751937" y="559869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1800"/>
              <a:buNone/>
              <a:defRPr b="1" sz="1800">
                <a:solidFill>
                  <a:srgbClr val="82CBC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10" name="Google Shape;210;p34"/>
          <p:cNvSpPr txBox="1"/>
          <p:nvPr>
            <p:ph idx="2" type="title"/>
          </p:nvPr>
        </p:nvSpPr>
        <p:spPr>
          <a:xfrm>
            <a:off x="6751937" y="1885943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11" name="Google Shape;211;p34"/>
          <p:cNvCxnSpPr/>
          <p:nvPr/>
        </p:nvCxnSpPr>
        <p:spPr>
          <a:xfrm flipH="1">
            <a:off x="6616750" y="1243350"/>
            <a:ext cx="8400" cy="233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1">
  <p:cSld name="CUSTOM_12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6178687" y="1478805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214" name="Google Shape;214;p35"/>
          <p:cNvSpPr txBox="1"/>
          <p:nvPr>
            <p:ph idx="2"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217" name="Google Shape;217;p36"/>
          <p:cNvCxnSpPr/>
          <p:nvPr/>
        </p:nvCxnSpPr>
        <p:spPr>
          <a:xfrm flipH="1" rot="-5400000">
            <a:off x="4476050" y="656400"/>
            <a:ext cx="4085400" cy="3864000"/>
          </a:xfrm>
          <a:prstGeom prst="bentConnector3">
            <a:avLst>
              <a:gd fmla="val 26714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0" name="Google Shape;220;p37"/>
          <p:cNvSpPr/>
          <p:nvPr/>
        </p:nvSpPr>
        <p:spPr>
          <a:xfrm rot="-5400000">
            <a:off x="5157045" y="1320527"/>
            <a:ext cx="2968929" cy="3631418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3" name="Google Shape;223;p38"/>
          <p:cNvSpPr/>
          <p:nvPr/>
        </p:nvSpPr>
        <p:spPr>
          <a:xfrm>
            <a:off x="713225" y="800100"/>
            <a:ext cx="7717692" cy="3808862"/>
          </a:xfrm>
          <a:custGeom>
            <a:rect b="b" l="l" r="r" t="t"/>
            <a:pathLst>
              <a:path extrusionOk="0" fill="none" h="127408" w="240146">
                <a:moveTo>
                  <a:pt x="0" y="0"/>
                </a:moveTo>
                <a:lnTo>
                  <a:pt x="0" y="127407"/>
                </a:lnTo>
                <a:lnTo>
                  <a:pt x="240146" y="127407"/>
                </a:lnTo>
                <a:lnTo>
                  <a:pt x="240146" y="825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 1">
  <p:cSld name="CUSTOM_10_1_1">
    <p:bg>
      <p:bgPr>
        <a:solidFill>
          <a:srgbClr val="00517C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type="title"/>
          </p:nvPr>
        </p:nvSpPr>
        <p:spPr>
          <a:xfrm>
            <a:off x="967000" y="691900"/>
            <a:ext cx="74637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6" name="Google Shape;226;p39"/>
          <p:cNvSpPr txBox="1"/>
          <p:nvPr>
            <p:ph idx="1" type="subTitle"/>
          </p:nvPr>
        </p:nvSpPr>
        <p:spPr>
          <a:xfrm>
            <a:off x="967000" y="2305250"/>
            <a:ext cx="74637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800"/>
              <a:buFont typeface="Roboto Slab"/>
              <a:buNone/>
              <a:defRPr sz="2800">
                <a:solidFill>
                  <a:srgbClr val="CFD8D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bg>
      <p:bgPr>
        <a:solidFill>
          <a:srgbClr val="00517C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" type="subTitle"/>
          </p:nvPr>
        </p:nvSpPr>
        <p:spPr>
          <a:xfrm>
            <a:off x="967000" y="1624185"/>
            <a:ext cx="40290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0" name="Google Shape;230;p40"/>
          <p:cNvSpPr txBox="1"/>
          <p:nvPr/>
        </p:nvSpPr>
        <p:spPr>
          <a:xfrm>
            <a:off x="967000" y="36699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67000" y="539500"/>
            <a:ext cx="50823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9670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8082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967000" y="21646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808200" y="2164575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713225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10800000">
            <a:off x="4572000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 flipH="1" rot="10800000">
            <a:off x="713225" y="547776"/>
            <a:ext cx="7717451" cy="4065974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8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41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41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1" type="subTitle"/>
          </p:nvPr>
        </p:nvSpPr>
        <p:spPr>
          <a:xfrm>
            <a:off x="1282950" y="2668250"/>
            <a:ext cx="65697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35" name="Google Shape;235;p41"/>
          <p:cNvSpPr/>
          <p:nvPr/>
        </p:nvSpPr>
        <p:spPr>
          <a:xfrm>
            <a:off x="102400" y="4571950"/>
            <a:ext cx="2434500" cy="451500"/>
          </a:xfrm>
          <a:prstGeom prst="rect">
            <a:avLst/>
          </a:prstGeom>
          <a:solidFill>
            <a:srgbClr val="C9C9C9">
              <a:alpha val="38040"/>
            </a:srgbClr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41"/>
          <p:cNvSpPr txBox="1"/>
          <p:nvPr>
            <p:ph idx="2" type="subTitle"/>
          </p:nvPr>
        </p:nvSpPr>
        <p:spPr>
          <a:xfrm>
            <a:off x="102400" y="4572000"/>
            <a:ext cx="2150400" cy="45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3" type="subTitle"/>
          </p:nvPr>
        </p:nvSpPr>
        <p:spPr>
          <a:xfrm>
            <a:off x="102400" y="4233375"/>
            <a:ext cx="2811000" cy="591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8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42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42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1" type="subTitle"/>
          </p:nvPr>
        </p:nvSpPr>
        <p:spPr>
          <a:xfrm>
            <a:off x="716550" y="2668250"/>
            <a:ext cx="77025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2 1">
  <p:cSld name="CUSTOM_11_1_2_1">
    <p:bg>
      <p:bgPr>
        <a:solidFill>
          <a:srgbClr val="00517C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>
            <p:ph type="title"/>
          </p:nvPr>
        </p:nvSpPr>
        <p:spPr>
          <a:xfrm>
            <a:off x="6390375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4" name="Google Shape;244;p43"/>
          <p:cNvSpPr txBox="1"/>
          <p:nvPr>
            <p:ph idx="2" type="title"/>
          </p:nvPr>
        </p:nvSpPr>
        <p:spPr>
          <a:xfrm>
            <a:off x="400450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5" name="Google Shape;245;p43"/>
          <p:cNvSpPr/>
          <p:nvPr/>
        </p:nvSpPr>
        <p:spPr>
          <a:xfrm>
            <a:off x="306075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6277950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4" type="title"/>
          </p:nvPr>
        </p:nvSpPr>
        <p:spPr>
          <a:xfrm>
            <a:off x="3442700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9" name="Google Shape;249;p43"/>
          <p:cNvSpPr/>
          <p:nvPr/>
        </p:nvSpPr>
        <p:spPr>
          <a:xfrm>
            <a:off x="3348213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4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4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4" name="Google Shape;25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3">
  <p:cSld name="CUSTOM_12_1_3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ctrTitle"/>
          </p:nvPr>
        </p:nvSpPr>
        <p:spPr>
          <a:xfrm>
            <a:off x="60537" y="465219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57" name="Google Shape;257;p45"/>
          <p:cNvSpPr txBox="1"/>
          <p:nvPr>
            <p:ph idx="2" type="title"/>
          </p:nvPr>
        </p:nvSpPr>
        <p:spPr>
          <a:xfrm>
            <a:off x="6904337" y="1885943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58" name="Google Shape;258;p45"/>
          <p:cNvCxnSpPr/>
          <p:nvPr/>
        </p:nvCxnSpPr>
        <p:spPr>
          <a:xfrm flipH="1">
            <a:off x="1400800" y="1415150"/>
            <a:ext cx="9600" cy="180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>
            <a:off x="726275" y="547700"/>
            <a:ext cx="5310300" cy="4060200"/>
          </a:xfrm>
          <a:prstGeom prst="bentConnector3">
            <a:avLst>
              <a:gd fmla="val 145288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838375" y="1359725"/>
            <a:ext cx="4592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838375" y="2701150"/>
            <a:ext cx="44250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738775" y="1571345"/>
            <a:ext cx="4691937" cy="1775281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517C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67000" y="916000"/>
            <a:ext cx="36051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67000" y="2571750"/>
            <a:ext cx="3605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flipH="1">
            <a:off x="713225" y="539500"/>
            <a:ext cx="4097900" cy="3014623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0517C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3838088" y="1656625"/>
            <a:ext cx="4338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2" name="Google Shape;42;p9"/>
          <p:cNvSpPr txBox="1"/>
          <p:nvPr>
            <p:ph idx="2" type="title"/>
          </p:nvPr>
        </p:nvSpPr>
        <p:spPr>
          <a:xfrm>
            <a:off x="3838088" y="2420250"/>
            <a:ext cx="4338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3470300" y="1303975"/>
            <a:ext cx="4960516" cy="3304681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5133950" y="3798525"/>
            <a:ext cx="3248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923925" y="2019525"/>
            <a:ext cx="58428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713225" y="2249877"/>
            <a:ext cx="7717671" cy="1999455"/>
          </a:xfrm>
          <a:custGeom>
            <a:rect b="b" l="l" r="r" t="t"/>
            <a:pathLst>
              <a:path extrusionOk="0" fill="none" h="62728" w="242123">
                <a:moveTo>
                  <a:pt x="0" y="0"/>
                </a:moveTo>
                <a:lnTo>
                  <a:pt x="0" y="62727"/>
                </a:lnTo>
                <a:lnTo>
                  <a:pt x="242122" y="62727"/>
                </a:lnTo>
                <a:lnTo>
                  <a:pt x="242122" y="5082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51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i="0" sz="26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idx="1" type="subTitle"/>
          </p:nvPr>
        </p:nvSpPr>
        <p:spPr>
          <a:xfrm>
            <a:off x="272400" y="2571750"/>
            <a:ext cx="8599200" cy="6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length measurements tell us about your fishery?</a:t>
            </a:r>
            <a:endParaRPr/>
          </a:p>
        </p:txBody>
      </p:sp>
      <p:sp>
        <p:nvSpPr>
          <p:cNvPr id="264" name="Google Shape;264;p46"/>
          <p:cNvSpPr txBox="1"/>
          <p:nvPr>
            <p:ph type="title"/>
          </p:nvPr>
        </p:nvSpPr>
        <p:spPr>
          <a:xfrm>
            <a:off x="311700" y="1954350"/>
            <a:ext cx="85122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Length-frequencies</a:t>
            </a:r>
            <a:endParaRPr/>
          </a:p>
        </p:txBody>
      </p:sp>
      <p:sp>
        <p:nvSpPr>
          <p:cNvPr id="265" name="Google Shape;265;p46"/>
          <p:cNvSpPr txBox="1"/>
          <p:nvPr>
            <p:ph idx="2" type="subTitle"/>
          </p:nvPr>
        </p:nvSpPr>
        <p:spPr>
          <a:xfrm>
            <a:off x="102400" y="4572000"/>
            <a:ext cx="2430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Review “Spawning potential ratio” module</a:t>
            </a:r>
            <a:endParaRPr sz="1200"/>
          </a:p>
        </p:txBody>
      </p:sp>
      <p:sp>
        <p:nvSpPr>
          <p:cNvPr id="266" name="Google Shape;266;p46"/>
          <p:cNvSpPr txBox="1"/>
          <p:nvPr>
            <p:ph idx="3" type="subTitle"/>
          </p:nvPr>
        </p:nvSpPr>
        <p:spPr>
          <a:xfrm>
            <a:off x="102400" y="4215600"/>
            <a:ext cx="28110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prerequisite: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 txBox="1"/>
          <p:nvPr/>
        </p:nvSpPr>
        <p:spPr>
          <a:xfrm>
            <a:off x="6993150" y="873550"/>
            <a:ext cx="1877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fishing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Length frequency distribution when no fishing occurs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55"/>
          <p:cNvSpPr txBox="1"/>
          <p:nvPr/>
        </p:nvSpPr>
        <p:spPr>
          <a:xfrm>
            <a:off x="6993150" y="3456125"/>
            <a:ext cx="18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heavy fishing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Fewer fish in the larger size classes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2" name="Google Shape;442;p55"/>
          <p:cNvCxnSpPr/>
          <p:nvPr/>
        </p:nvCxnSpPr>
        <p:spPr>
          <a:xfrm flipH="1" rot="10800000">
            <a:off x="3311925" y="2562738"/>
            <a:ext cx="4102800" cy="13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3" name="Google Shape;443;p55"/>
          <p:cNvGrpSpPr/>
          <p:nvPr/>
        </p:nvGrpSpPr>
        <p:grpSpPr>
          <a:xfrm>
            <a:off x="1791608" y="539358"/>
            <a:ext cx="5028602" cy="1566639"/>
            <a:chOff x="341249" y="727977"/>
            <a:chExt cx="5458159" cy="1867715"/>
          </a:xfrm>
        </p:grpSpPr>
        <p:grpSp>
          <p:nvGrpSpPr>
            <p:cNvPr id="444" name="Google Shape;444;p55"/>
            <p:cNvGrpSpPr/>
            <p:nvPr/>
          </p:nvGrpSpPr>
          <p:grpSpPr>
            <a:xfrm>
              <a:off x="341249" y="727977"/>
              <a:ext cx="2561172" cy="1443358"/>
              <a:chOff x="191346" y="57413"/>
              <a:chExt cx="4227054" cy="3255939"/>
            </a:xfrm>
          </p:grpSpPr>
          <p:pic>
            <p:nvPicPr>
              <p:cNvPr id="445" name="Google Shape;445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3055681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6" name="Google Shape;446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883900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7" name="Google Shape;447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712120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8" name="Google Shape;448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540339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368558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0" name="Google Shape;450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196778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1" name="Google Shape;451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2024997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2" name="Google Shape;452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853216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3" name="Google Shape;453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681435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4" name="Google Shape;454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509655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5" name="Google Shape;455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337874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166093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7" name="Google Shape;457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994313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8" name="Google Shape;458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822532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9" name="Google Shape;459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650751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0" name="Google Shape;460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478971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Google Shape;461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307190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2" name="Google Shape;462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191346" y="135409"/>
                <a:ext cx="270979" cy="171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3" name="Google Shape;463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2969790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4" name="Google Shape;464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2626229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5" name="Google Shape;465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2282668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6" name="Google Shape;466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1939106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7" name="Google Shape;467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1595545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8" name="Google Shape;468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1251983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9" name="Google Shape;469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908422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564861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1" name="Google Shape;471;p55"/>
              <p:cNvPicPr preferRelativeResize="0"/>
              <p:nvPr/>
            </p:nvPicPr>
            <p:blipFill>
              <a:blip r:embed="rId3">
                <a:alphaModFix amt="81000"/>
              </a:blip>
              <a:stretch>
                <a:fillRect/>
              </a:stretch>
            </p:blipFill>
            <p:spPr>
              <a:xfrm>
                <a:off x="1354064" y="221299"/>
                <a:ext cx="541955" cy="343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2" name="Google Shape;472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13" y="2798010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3" name="Google Shape;473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03" y="2282668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4" name="Google Shape;474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13" y="1767326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5" name="Google Shape;475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03" y="1251984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03" y="736642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7" name="Google Shape;477;p55"/>
              <p:cNvPicPr preferRelativeResize="0"/>
              <p:nvPr/>
            </p:nvPicPr>
            <p:blipFill>
              <a:blip r:embed="rId3">
                <a:alphaModFix amt="86000"/>
              </a:blip>
              <a:stretch>
                <a:fillRect/>
              </a:stretch>
            </p:blipFill>
            <p:spPr>
              <a:xfrm>
                <a:off x="2097503" y="221300"/>
                <a:ext cx="812934" cy="5153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8" name="Google Shape;478;p55"/>
              <p:cNvPicPr preferRelativeResize="0"/>
              <p:nvPr/>
            </p:nvPicPr>
            <p:blipFill>
              <a:blip r:embed="rId3">
                <a:alphaModFix amt="84000"/>
              </a:blip>
              <a:stretch>
                <a:fillRect/>
              </a:stretch>
            </p:blipFill>
            <p:spPr>
              <a:xfrm>
                <a:off x="3167661" y="2520469"/>
                <a:ext cx="1250739" cy="792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9" name="Google Shape;479;p55"/>
              <p:cNvPicPr preferRelativeResize="0"/>
              <p:nvPr/>
            </p:nvPicPr>
            <p:blipFill>
              <a:blip r:embed="rId3">
                <a:alphaModFix amt="84000"/>
              </a:blip>
              <a:stretch>
                <a:fillRect/>
              </a:stretch>
            </p:blipFill>
            <p:spPr>
              <a:xfrm>
                <a:off x="3167661" y="1800336"/>
                <a:ext cx="1250739" cy="792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0" name="Google Shape;480;p55"/>
              <p:cNvPicPr preferRelativeResize="0"/>
              <p:nvPr/>
            </p:nvPicPr>
            <p:blipFill>
              <a:blip r:embed="rId3">
                <a:alphaModFix amt="84000"/>
              </a:blip>
              <a:stretch>
                <a:fillRect/>
              </a:stretch>
            </p:blipFill>
            <p:spPr>
              <a:xfrm>
                <a:off x="3167661" y="1027323"/>
                <a:ext cx="1250739" cy="792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1" name="Google Shape;481;p55"/>
              <p:cNvPicPr preferRelativeResize="0"/>
              <p:nvPr/>
            </p:nvPicPr>
            <p:blipFill>
              <a:blip r:embed="rId3">
                <a:alphaModFix amt="84000"/>
              </a:blip>
              <a:stretch>
                <a:fillRect/>
              </a:stretch>
            </p:blipFill>
            <p:spPr>
              <a:xfrm>
                <a:off x="3167642" y="221300"/>
                <a:ext cx="1250739" cy="792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2" name="Google Shape;482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292429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3" name="Google Shape;483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549878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4" name="Google Shape;484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822532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5" name="Google Shape;485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78544" y="1106383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6" name="Google Shape;486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78544" y="1662901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7" name="Google Shape;487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1397584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8" name="Google Shape;488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57413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9" name="Google Shape;489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3008987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0" name="Google Shape;490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2745798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1" name="Google Shape;491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2189280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2" name="Google Shape;492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1943053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3" name="Google Shape;493;p55"/>
              <p:cNvPicPr preferRelativeResize="0"/>
              <p:nvPr/>
            </p:nvPicPr>
            <p:blipFill>
              <a:blip r:embed="rId3">
                <a:alphaModFix amt="83000"/>
              </a:blip>
              <a:stretch>
                <a:fillRect/>
              </a:stretch>
            </p:blipFill>
            <p:spPr>
              <a:xfrm>
                <a:off x="653162" y="2467539"/>
                <a:ext cx="459325" cy="291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4" name="Google Shape;494;p55"/>
            <p:cNvGrpSpPr/>
            <p:nvPr/>
          </p:nvGrpSpPr>
          <p:grpSpPr>
            <a:xfrm>
              <a:off x="3995813" y="727986"/>
              <a:ext cx="1803596" cy="1867705"/>
              <a:chOff x="3600700" y="2913661"/>
              <a:chExt cx="1803596" cy="1867705"/>
            </a:xfrm>
          </p:grpSpPr>
          <p:grpSp>
            <p:nvGrpSpPr>
              <p:cNvPr id="495" name="Google Shape;495;p55"/>
              <p:cNvGrpSpPr/>
              <p:nvPr/>
            </p:nvGrpSpPr>
            <p:grpSpPr>
              <a:xfrm rot="-5400000">
                <a:off x="3813544" y="2854001"/>
                <a:ext cx="1390916" cy="1510236"/>
                <a:chOff x="5301787" y="1598150"/>
                <a:chExt cx="3113063" cy="1902300"/>
              </a:xfrm>
            </p:grpSpPr>
            <p:sp>
              <p:nvSpPr>
                <p:cNvPr id="496" name="Google Shape;496;p55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55"/>
                <p:cNvSpPr/>
                <p:nvPr/>
              </p:nvSpPr>
              <p:spPr>
                <a:xfrm>
                  <a:off x="5305950" y="1998350"/>
                  <a:ext cx="20118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55"/>
                <p:cNvSpPr/>
                <p:nvPr/>
              </p:nvSpPr>
              <p:spPr>
                <a:xfrm>
                  <a:off x="5305950" y="2398550"/>
                  <a:ext cx="14631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55"/>
                <p:cNvSpPr/>
                <p:nvPr/>
              </p:nvSpPr>
              <p:spPr>
                <a:xfrm>
                  <a:off x="5305950" y="2798750"/>
                  <a:ext cx="9144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55"/>
                <p:cNvSpPr/>
                <p:nvPr/>
              </p:nvSpPr>
              <p:spPr>
                <a:xfrm>
                  <a:off x="5301787" y="3198950"/>
                  <a:ext cx="5487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1" name="Google Shape;501;p55"/>
              <p:cNvSpPr txBox="1"/>
              <p:nvPr/>
            </p:nvSpPr>
            <p:spPr>
              <a:xfrm>
                <a:off x="3600700" y="4304366"/>
                <a:ext cx="4923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2" name="Google Shape;502;p55"/>
              <p:cNvSpPr txBox="1"/>
              <p:nvPr/>
            </p:nvSpPr>
            <p:spPr>
              <a:xfrm>
                <a:off x="3925592" y="4304366"/>
                <a:ext cx="4923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3" name="Google Shape;503;p55"/>
              <p:cNvSpPr txBox="1"/>
              <p:nvPr/>
            </p:nvSpPr>
            <p:spPr>
              <a:xfrm>
                <a:off x="4256362" y="4304366"/>
                <a:ext cx="4923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4" name="Google Shape;504;p55"/>
              <p:cNvSpPr txBox="1"/>
              <p:nvPr/>
            </p:nvSpPr>
            <p:spPr>
              <a:xfrm>
                <a:off x="4571208" y="4298488"/>
                <a:ext cx="4923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5" name="Google Shape;505;p55"/>
              <p:cNvSpPr txBox="1"/>
              <p:nvPr/>
            </p:nvSpPr>
            <p:spPr>
              <a:xfrm>
                <a:off x="4911996" y="4298488"/>
                <a:ext cx="4923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6" name="Google Shape;506;p55"/>
            <p:cNvSpPr/>
            <p:nvPr/>
          </p:nvSpPr>
          <p:spPr>
            <a:xfrm>
              <a:off x="3151925" y="1188950"/>
              <a:ext cx="843900" cy="521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55"/>
          <p:cNvGrpSpPr/>
          <p:nvPr/>
        </p:nvGrpSpPr>
        <p:grpSpPr>
          <a:xfrm>
            <a:off x="1867809" y="3037512"/>
            <a:ext cx="4937990" cy="1616810"/>
            <a:chOff x="341257" y="3222261"/>
            <a:chExt cx="5458152" cy="1848205"/>
          </a:xfrm>
        </p:grpSpPr>
        <p:grpSp>
          <p:nvGrpSpPr>
            <p:cNvPr id="508" name="Google Shape;508;p55"/>
            <p:cNvGrpSpPr/>
            <p:nvPr/>
          </p:nvGrpSpPr>
          <p:grpSpPr>
            <a:xfrm>
              <a:off x="341257" y="3256834"/>
              <a:ext cx="2361156" cy="1408719"/>
              <a:chOff x="321950" y="3572688"/>
              <a:chExt cx="2518567" cy="1382723"/>
            </a:xfrm>
          </p:grpSpPr>
          <p:grpSp>
            <p:nvGrpSpPr>
              <p:cNvPr id="509" name="Google Shape;509;p55"/>
              <p:cNvGrpSpPr/>
              <p:nvPr/>
            </p:nvGrpSpPr>
            <p:grpSpPr>
              <a:xfrm>
                <a:off x="321950" y="3572688"/>
                <a:ext cx="1621672" cy="1382723"/>
                <a:chOff x="191346" y="135409"/>
                <a:chExt cx="2719102" cy="3177943"/>
              </a:xfrm>
            </p:grpSpPr>
            <p:pic>
              <p:nvPicPr>
                <p:cNvPr id="510" name="Google Shape;510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3055681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1" name="Google Shape;511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883900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2" name="Google Shape;512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712120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3" name="Google Shape;513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540339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4" name="Google Shape;514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368558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5" name="Google Shape;515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196778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6" name="Google Shape;516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2024997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7" name="Google Shape;517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853216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8" name="Google Shape;518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681435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9" name="Google Shape;519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509655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0" name="Google Shape;520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337874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1" name="Google Shape;521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166093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2" name="Google Shape;522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994313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3" name="Google Shape;523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822532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4" name="Google Shape;524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650751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5" name="Google Shape;525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478971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6" name="Google Shape;526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307190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7" name="Google Shape;527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191346" y="135409"/>
                  <a:ext cx="270979" cy="171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8" name="Google Shape;528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2969790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9" name="Google Shape;529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2626229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0" name="Google Shape;530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2282668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1" name="Google Shape;531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1939106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2" name="Google Shape;532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1595545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3" name="Google Shape;533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1251983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4" name="Google Shape;534;p55"/>
                <p:cNvPicPr preferRelativeResize="0"/>
                <p:nvPr/>
              </p:nvPicPr>
              <p:blipFill>
                <a:blip r:embed="rId3">
                  <a:alphaModFix amt="81000"/>
                </a:blip>
                <a:stretch>
                  <a:fillRect/>
                </a:stretch>
              </p:blipFill>
              <p:spPr>
                <a:xfrm>
                  <a:off x="1354064" y="908422"/>
                  <a:ext cx="541955" cy="3435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5" name="Google Shape;535;p55"/>
                <p:cNvPicPr preferRelativeResize="0"/>
                <p:nvPr/>
              </p:nvPicPr>
              <p:blipFill>
                <a:blip r:embed="rId3">
                  <a:alphaModFix amt="86000"/>
                </a:blip>
                <a:stretch>
                  <a:fillRect/>
                </a:stretch>
              </p:blipFill>
              <p:spPr>
                <a:xfrm>
                  <a:off x="2097513" y="2798010"/>
                  <a:ext cx="812934" cy="5153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6" name="Google Shape;536;p55"/>
                <p:cNvPicPr preferRelativeResize="0"/>
                <p:nvPr/>
              </p:nvPicPr>
              <p:blipFill>
                <a:blip r:embed="rId3">
                  <a:alphaModFix amt="86000"/>
                </a:blip>
                <a:stretch>
                  <a:fillRect/>
                </a:stretch>
              </p:blipFill>
              <p:spPr>
                <a:xfrm>
                  <a:off x="2097503" y="2282668"/>
                  <a:ext cx="812934" cy="5153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7" name="Google Shape;537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549878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8" name="Google Shape;538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822532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9" name="Google Shape;539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78544" y="1106383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0" name="Google Shape;540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78544" y="1662901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1" name="Google Shape;541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1397584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2" name="Google Shape;542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3008987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3" name="Google Shape;543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2745798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4" name="Google Shape;544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2189280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5" name="Google Shape;545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1943053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6" name="Google Shape;546;p55"/>
                <p:cNvPicPr preferRelativeResize="0"/>
                <p:nvPr/>
              </p:nvPicPr>
              <p:blipFill>
                <a:blip r:embed="rId3">
                  <a:alphaModFix amt="83000"/>
                </a:blip>
                <a:stretch>
                  <a:fillRect/>
                </a:stretch>
              </p:blipFill>
              <p:spPr>
                <a:xfrm>
                  <a:off x="653162" y="2467539"/>
                  <a:ext cx="459325" cy="2911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7" name="Google Shape;547;p55"/>
                <p:cNvPicPr preferRelativeResize="0"/>
                <p:nvPr/>
              </p:nvPicPr>
              <p:blipFill>
                <a:blip r:embed="rId3">
                  <a:alphaModFix amt="86000"/>
                </a:blip>
                <a:stretch>
                  <a:fillRect/>
                </a:stretch>
              </p:blipFill>
              <p:spPr>
                <a:xfrm>
                  <a:off x="2097513" y="1767326"/>
                  <a:ext cx="812934" cy="5153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48" name="Google Shape;548;p55"/>
              <p:cNvPicPr preferRelativeResize="0"/>
              <p:nvPr/>
            </p:nvPicPr>
            <p:blipFill>
              <a:blip r:embed="rId3">
                <a:alphaModFix amt="84000"/>
              </a:blip>
              <a:stretch>
                <a:fillRect/>
              </a:stretch>
            </p:blipFill>
            <p:spPr>
              <a:xfrm>
                <a:off x="2094574" y="4610427"/>
                <a:ext cx="745942" cy="3449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9" name="Google Shape;549;p55"/>
            <p:cNvGrpSpPr/>
            <p:nvPr/>
          </p:nvGrpSpPr>
          <p:grpSpPr>
            <a:xfrm>
              <a:off x="3995813" y="3222261"/>
              <a:ext cx="1803596" cy="1848205"/>
              <a:chOff x="3600700" y="2913661"/>
              <a:chExt cx="1803596" cy="1848205"/>
            </a:xfrm>
          </p:grpSpPr>
          <p:grpSp>
            <p:nvGrpSpPr>
              <p:cNvPr id="550" name="Google Shape;550;p55"/>
              <p:cNvGrpSpPr/>
              <p:nvPr/>
            </p:nvGrpSpPr>
            <p:grpSpPr>
              <a:xfrm rot="-5400000">
                <a:off x="3812710" y="2854835"/>
                <a:ext cx="1390916" cy="1508569"/>
                <a:chOff x="5301787" y="1598150"/>
                <a:chExt cx="3113063" cy="1900200"/>
              </a:xfrm>
            </p:grpSpPr>
            <p:sp>
              <p:nvSpPr>
                <p:cNvPr id="551" name="Google Shape;551;p55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" name="Google Shape;552;p55"/>
                <p:cNvSpPr/>
                <p:nvPr/>
              </p:nvSpPr>
              <p:spPr>
                <a:xfrm>
                  <a:off x="5305950" y="1998350"/>
                  <a:ext cx="1800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55"/>
                <p:cNvSpPr/>
                <p:nvPr/>
              </p:nvSpPr>
              <p:spPr>
                <a:xfrm>
                  <a:off x="5305950" y="2398550"/>
                  <a:ext cx="10437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55"/>
                <p:cNvSpPr/>
                <p:nvPr/>
              </p:nvSpPr>
              <p:spPr>
                <a:xfrm>
                  <a:off x="5305950" y="2798750"/>
                  <a:ext cx="306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55"/>
                <p:cNvSpPr/>
                <p:nvPr/>
              </p:nvSpPr>
              <p:spPr>
                <a:xfrm>
                  <a:off x="5301787" y="3198950"/>
                  <a:ext cx="143400" cy="2994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6" name="Google Shape;556;p55"/>
              <p:cNvSpPr txBox="1"/>
              <p:nvPr/>
            </p:nvSpPr>
            <p:spPr>
              <a:xfrm>
                <a:off x="3600700" y="4304366"/>
                <a:ext cx="492300" cy="4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7" name="Google Shape;557;p55"/>
              <p:cNvSpPr txBox="1"/>
              <p:nvPr/>
            </p:nvSpPr>
            <p:spPr>
              <a:xfrm>
                <a:off x="3925592" y="4304366"/>
                <a:ext cx="492300" cy="4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8" name="Google Shape;558;p55"/>
              <p:cNvSpPr txBox="1"/>
              <p:nvPr/>
            </p:nvSpPr>
            <p:spPr>
              <a:xfrm>
                <a:off x="4256362" y="4304366"/>
                <a:ext cx="492300" cy="4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9" name="Google Shape;559;p55"/>
              <p:cNvSpPr txBox="1"/>
              <p:nvPr/>
            </p:nvSpPr>
            <p:spPr>
              <a:xfrm>
                <a:off x="4571208" y="4298488"/>
                <a:ext cx="492300" cy="4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0" name="Google Shape;560;p55"/>
              <p:cNvSpPr txBox="1"/>
              <p:nvPr/>
            </p:nvSpPr>
            <p:spPr>
              <a:xfrm>
                <a:off x="4911996" y="4298488"/>
                <a:ext cx="492300" cy="45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61" name="Google Shape;561;p55"/>
            <p:cNvSpPr/>
            <p:nvPr/>
          </p:nvSpPr>
          <p:spPr>
            <a:xfrm>
              <a:off x="3151925" y="3683200"/>
              <a:ext cx="843900" cy="521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55"/>
          <p:cNvSpPr txBox="1"/>
          <p:nvPr>
            <p:ph idx="2" type="title"/>
          </p:nvPr>
        </p:nvSpPr>
        <p:spPr>
          <a:xfrm>
            <a:off x="130275" y="1558650"/>
            <a:ext cx="1374900" cy="14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2CBC4"/>
                </a:solidFill>
              </a:rPr>
              <a:t>Effect of fishing on length- frequency distribution</a:t>
            </a:r>
            <a:endParaRPr b="1">
              <a:solidFill>
                <a:srgbClr val="82CBC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6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6"/>
          <p:cNvSpPr txBox="1"/>
          <p:nvPr>
            <p:ph type="title"/>
          </p:nvPr>
        </p:nvSpPr>
        <p:spPr>
          <a:xfrm>
            <a:off x="947550" y="539500"/>
            <a:ext cx="7258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Population replenishment - SPR</a:t>
            </a:r>
            <a:endParaRPr sz="2400"/>
          </a:p>
        </p:txBody>
      </p:sp>
      <p:sp>
        <p:nvSpPr>
          <p:cNvPr id="569" name="Google Shape;569;p56"/>
          <p:cNvSpPr txBox="1"/>
          <p:nvPr/>
        </p:nvSpPr>
        <p:spPr>
          <a:xfrm>
            <a:off x="947550" y="4028100"/>
            <a:ext cx="7703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Changes in length-frequencies provides clues about the state of a fish population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Fisheries scientists can estimate SPR by comparing length-frequency distributions to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unfished conditions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56"/>
          <p:cNvSpPr/>
          <p:nvPr/>
        </p:nvSpPr>
        <p:spPr>
          <a:xfrm>
            <a:off x="6381050" y="2756850"/>
            <a:ext cx="1638300" cy="8403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Where did all the </a:t>
            </a:r>
            <a:r>
              <a:rPr b="1" lang="en">
                <a:solidFill>
                  <a:srgbClr val="82CBC4"/>
                </a:solidFill>
              </a:rPr>
              <a:t>big fish </a:t>
            </a:r>
            <a:r>
              <a:rPr lang="en">
                <a:solidFill>
                  <a:srgbClr val="82CBC4"/>
                </a:solidFill>
              </a:rPr>
              <a:t>go?</a:t>
            </a:r>
            <a:endParaRPr>
              <a:solidFill>
                <a:srgbClr val="82CBC4"/>
              </a:solidFill>
            </a:endParaRPr>
          </a:p>
        </p:txBody>
      </p:sp>
      <p:cxnSp>
        <p:nvCxnSpPr>
          <p:cNvPr id="571" name="Google Shape;571;p56"/>
          <p:cNvCxnSpPr>
            <a:stCxn id="570" idx="2"/>
            <a:endCxn id="572" idx="3"/>
          </p:cNvCxnSpPr>
          <p:nvPr/>
        </p:nvCxnSpPr>
        <p:spPr>
          <a:xfrm flipH="1">
            <a:off x="5663150" y="3177000"/>
            <a:ext cx="717900" cy="1272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3" name="Google Shape;573;p56"/>
          <p:cNvGrpSpPr/>
          <p:nvPr/>
        </p:nvGrpSpPr>
        <p:grpSpPr>
          <a:xfrm>
            <a:off x="1455463" y="2052349"/>
            <a:ext cx="1803596" cy="1790905"/>
            <a:chOff x="3600700" y="2913661"/>
            <a:chExt cx="1803596" cy="1790905"/>
          </a:xfrm>
        </p:grpSpPr>
        <p:grpSp>
          <p:nvGrpSpPr>
            <p:cNvPr id="574" name="Google Shape;574;p56"/>
            <p:cNvGrpSpPr/>
            <p:nvPr/>
          </p:nvGrpSpPr>
          <p:grpSpPr>
            <a:xfrm rot="-5400000">
              <a:off x="3813544" y="2854001"/>
              <a:ext cx="1390916" cy="1510236"/>
              <a:chOff x="5301787" y="1598150"/>
              <a:chExt cx="3113063" cy="1902300"/>
            </a:xfrm>
          </p:grpSpPr>
          <p:sp>
            <p:nvSpPr>
              <p:cNvPr id="575" name="Google Shape;575;p56"/>
              <p:cNvSpPr/>
              <p:nvPr/>
            </p:nvSpPr>
            <p:spPr>
              <a:xfrm>
                <a:off x="5305950" y="1598150"/>
                <a:ext cx="31089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56"/>
              <p:cNvSpPr/>
              <p:nvPr/>
            </p:nvSpPr>
            <p:spPr>
              <a:xfrm>
                <a:off x="5305950" y="1998350"/>
                <a:ext cx="20118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56"/>
              <p:cNvSpPr/>
              <p:nvPr/>
            </p:nvSpPr>
            <p:spPr>
              <a:xfrm>
                <a:off x="5305950" y="2398550"/>
                <a:ext cx="14631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56"/>
              <p:cNvSpPr/>
              <p:nvPr/>
            </p:nvSpPr>
            <p:spPr>
              <a:xfrm>
                <a:off x="5305950" y="2798750"/>
                <a:ext cx="9144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56"/>
              <p:cNvSpPr/>
              <p:nvPr/>
            </p:nvSpPr>
            <p:spPr>
              <a:xfrm>
                <a:off x="5301787" y="3198950"/>
                <a:ext cx="5487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0" name="Google Shape;580;p56"/>
            <p:cNvSpPr txBox="1"/>
            <p:nvPr/>
          </p:nvSpPr>
          <p:spPr>
            <a:xfrm>
              <a:off x="3600700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1" name="Google Shape;581;p56"/>
            <p:cNvSpPr txBox="1"/>
            <p:nvPr/>
          </p:nvSpPr>
          <p:spPr>
            <a:xfrm>
              <a:off x="3925592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56"/>
            <p:cNvSpPr txBox="1"/>
            <p:nvPr/>
          </p:nvSpPr>
          <p:spPr>
            <a:xfrm>
              <a:off x="4256362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56"/>
            <p:cNvSpPr txBox="1"/>
            <p:nvPr/>
          </p:nvSpPr>
          <p:spPr>
            <a:xfrm>
              <a:off x="4571208" y="4298488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56"/>
            <p:cNvSpPr txBox="1"/>
            <p:nvPr/>
          </p:nvSpPr>
          <p:spPr>
            <a:xfrm>
              <a:off x="4911996" y="4298488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5" name="Google Shape;585;p56"/>
          <p:cNvGrpSpPr/>
          <p:nvPr/>
        </p:nvGrpSpPr>
        <p:grpSpPr>
          <a:xfrm>
            <a:off x="4437138" y="2052349"/>
            <a:ext cx="1803596" cy="1790905"/>
            <a:chOff x="3600700" y="2913661"/>
            <a:chExt cx="1803596" cy="1790905"/>
          </a:xfrm>
        </p:grpSpPr>
        <p:grpSp>
          <p:nvGrpSpPr>
            <p:cNvPr id="586" name="Google Shape;586;p56"/>
            <p:cNvGrpSpPr/>
            <p:nvPr/>
          </p:nvGrpSpPr>
          <p:grpSpPr>
            <a:xfrm rot="-5400000">
              <a:off x="3812710" y="2854835"/>
              <a:ext cx="1390916" cy="1508569"/>
              <a:chOff x="5301787" y="1598150"/>
              <a:chExt cx="3113063" cy="1900200"/>
            </a:xfrm>
          </p:grpSpPr>
          <p:sp>
            <p:nvSpPr>
              <p:cNvPr id="587" name="Google Shape;587;p56"/>
              <p:cNvSpPr/>
              <p:nvPr/>
            </p:nvSpPr>
            <p:spPr>
              <a:xfrm>
                <a:off x="5305950" y="1598150"/>
                <a:ext cx="31089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56"/>
              <p:cNvSpPr/>
              <p:nvPr/>
            </p:nvSpPr>
            <p:spPr>
              <a:xfrm>
                <a:off x="5305950" y="1998350"/>
                <a:ext cx="18009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56"/>
              <p:cNvSpPr/>
              <p:nvPr/>
            </p:nvSpPr>
            <p:spPr>
              <a:xfrm>
                <a:off x="5305950" y="2398550"/>
                <a:ext cx="10437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56"/>
              <p:cNvSpPr/>
              <p:nvPr/>
            </p:nvSpPr>
            <p:spPr>
              <a:xfrm>
                <a:off x="5305950" y="2798750"/>
                <a:ext cx="3069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56"/>
              <p:cNvSpPr/>
              <p:nvPr/>
            </p:nvSpPr>
            <p:spPr>
              <a:xfrm>
                <a:off x="5301787" y="3198950"/>
                <a:ext cx="143400" cy="2994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1" name="Google Shape;591;p56"/>
            <p:cNvSpPr txBox="1"/>
            <p:nvPr/>
          </p:nvSpPr>
          <p:spPr>
            <a:xfrm>
              <a:off x="3600700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56"/>
            <p:cNvSpPr txBox="1"/>
            <p:nvPr/>
          </p:nvSpPr>
          <p:spPr>
            <a:xfrm>
              <a:off x="3925592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56"/>
            <p:cNvSpPr txBox="1"/>
            <p:nvPr/>
          </p:nvSpPr>
          <p:spPr>
            <a:xfrm>
              <a:off x="4256362" y="4304366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4" name="Google Shape;594;p56"/>
            <p:cNvSpPr txBox="1"/>
            <p:nvPr/>
          </p:nvSpPr>
          <p:spPr>
            <a:xfrm>
              <a:off x="4571208" y="4298488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56"/>
            <p:cNvSpPr txBox="1"/>
            <p:nvPr/>
          </p:nvSpPr>
          <p:spPr>
            <a:xfrm>
              <a:off x="4911996" y="4298488"/>
              <a:ext cx="49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6" name="Google Shape;596;p56"/>
          <p:cNvSpPr txBox="1"/>
          <p:nvPr/>
        </p:nvSpPr>
        <p:spPr>
          <a:xfrm>
            <a:off x="1414063" y="1376450"/>
            <a:ext cx="188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Length frequency with </a:t>
            </a:r>
            <a:r>
              <a:rPr b="1"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o fishing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56"/>
          <p:cNvSpPr txBox="1"/>
          <p:nvPr/>
        </p:nvSpPr>
        <p:spPr>
          <a:xfrm>
            <a:off x="4395725" y="1224050"/>
            <a:ext cx="18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Length frequency of the catch with </a:t>
            </a:r>
            <a:r>
              <a:rPr b="1"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b="1"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eavy fishing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8" name="Google Shape;598;p56"/>
          <p:cNvCxnSpPr>
            <a:stCxn id="570" idx="2"/>
            <a:endCxn id="590" idx="3"/>
          </p:cNvCxnSpPr>
          <p:nvPr/>
        </p:nvCxnSpPr>
        <p:spPr>
          <a:xfrm flipH="1">
            <a:off x="5979950" y="3177000"/>
            <a:ext cx="401100" cy="2022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9" name="Google Shape;599;p56"/>
          <p:cNvSpPr/>
          <p:nvPr/>
        </p:nvSpPr>
        <p:spPr>
          <a:xfrm>
            <a:off x="6282125" y="1505375"/>
            <a:ext cx="2050500" cy="10497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Fewer fish reaching maturity means </a:t>
            </a:r>
            <a:r>
              <a:rPr b="1" lang="en">
                <a:solidFill>
                  <a:srgbClr val="82CBC4"/>
                </a:solidFill>
              </a:rPr>
              <a:t>lower SPR</a:t>
            </a:r>
            <a:endParaRPr b="1">
              <a:solidFill>
                <a:srgbClr val="82CBC4"/>
              </a:solidFill>
            </a:endParaRPr>
          </a:p>
        </p:txBody>
      </p:sp>
      <p:cxnSp>
        <p:nvCxnSpPr>
          <p:cNvPr id="600" name="Google Shape;600;p56"/>
          <p:cNvCxnSpPr>
            <a:stCxn id="599" idx="2"/>
            <a:endCxn id="589" idx="3"/>
          </p:cNvCxnSpPr>
          <p:nvPr/>
        </p:nvCxnSpPr>
        <p:spPr>
          <a:xfrm flipH="1">
            <a:off x="5345525" y="2030225"/>
            <a:ext cx="936600" cy="9450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measurements have a variety of uses, including:</a:t>
            </a:r>
            <a:endParaRPr/>
          </a:p>
        </p:txBody>
      </p:sp>
      <p:sp>
        <p:nvSpPr>
          <p:cNvPr id="606" name="Google Shape;606;p57"/>
          <p:cNvSpPr txBox="1"/>
          <p:nvPr>
            <p:ph idx="1" type="subTitle"/>
          </p:nvPr>
        </p:nvSpPr>
        <p:spPr>
          <a:xfrm>
            <a:off x="6523425" y="2912350"/>
            <a:ext cx="1946100" cy="10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Conducting formal stock assessments</a:t>
            </a:r>
            <a:endParaRPr/>
          </a:p>
        </p:txBody>
      </p:sp>
      <p:sp>
        <p:nvSpPr>
          <p:cNvPr id="607" name="Google Shape;607;p57"/>
          <p:cNvSpPr txBox="1"/>
          <p:nvPr>
            <p:ph idx="2" type="subTitle"/>
          </p:nvPr>
        </p:nvSpPr>
        <p:spPr>
          <a:xfrm>
            <a:off x="3598950" y="2396950"/>
            <a:ext cx="1946100" cy="20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the fishery for compliance and adherence to ‘good practices’</a:t>
            </a:r>
            <a:endParaRPr/>
          </a:p>
        </p:txBody>
      </p:sp>
      <p:sp>
        <p:nvSpPr>
          <p:cNvPr id="608" name="Google Shape;608;p57"/>
          <p:cNvSpPr txBox="1"/>
          <p:nvPr>
            <p:ph idx="3" type="subTitle"/>
          </p:nvPr>
        </p:nvSpPr>
        <p:spPr>
          <a:xfrm>
            <a:off x="674475" y="2396950"/>
            <a:ext cx="1946100" cy="20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the current level of population replenishment (SPR) </a:t>
            </a:r>
            <a:r>
              <a:rPr lang="en"/>
              <a:t>within</a:t>
            </a:r>
            <a:r>
              <a:rPr lang="en"/>
              <a:t> a fishery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840150" y="862050"/>
            <a:ext cx="7463700" cy="27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reliable set of length measurements has been collected from your fishery,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now what?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/>
          <p:nvPr/>
        </p:nvSpPr>
        <p:spPr>
          <a:xfrm>
            <a:off x="0" y="4249875"/>
            <a:ext cx="9144000" cy="8937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8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Convert length measurements to length-frequency</a:t>
            </a:r>
            <a:endParaRPr sz="2200"/>
          </a:p>
        </p:txBody>
      </p:sp>
      <p:sp>
        <p:nvSpPr>
          <p:cNvPr id="278" name="Google Shape;278;p48"/>
          <p:cNvSpPr txBox="1"/>
          <p:nvPr/>
        </p:nvSpPr>
        <p:spPr>
          <a:xfrm>
            <a:off x="2275500" y="2082200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\\</a:t>
            </a:r>
            <a:endParaRPr>
              <a:solidFill>
                <a:srgbClr val="CFD8D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9" name="Google Shape;279;p48"/>
          <p:cNvSpPr txBox="1"/>
          <p:nvPr/>
        </p:nvSpPr>
        <p:spPr>
          <a:xfrm>
            <a:off x="2275500" y="2490338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\</a:t>
            </a:r>
            <a:endParaRPr>
              <a:solidFill>
                <a:srgbClr val="CFD8D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2275500" y="2882600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\\\</a:t>
            </a:r>
            <a:endParaRPr>
              <a:solidFill>
                <a:srgbClr val="CFD8D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2275500" y="3298700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\\\\\</a:t>
            </a:r>
            <a:endParaRPr>
              <a:solidFill>
                <a:srgbClr val="CFD8D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2275500" y="3689758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\\\</a:t>
            </a:r>
            <a:endParaRPr>
              <a:solidFill>
                <a:srgbClr val="CFD8D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1286450" y="2082200"/>
            <a:ext cx="6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5 cm</a:t>
            </a:r>
            <a:endParaRPr>
              <a:solidFill>
                <a:srgbClr val="CFD8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1286450" y="2490375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10 cm</a:t>
            </a:r>
            <a:endParaRPr>
              <a:solidFill>
                <a:srgbClr val="CFD8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8"/>
          <p:cNvSpPr txBox="1"/>
          <p:nvPr/>
        </p:nvSpPr>
        <p:spPr>
          <a:xfrm>
            <a:off x="1286450" y="2877088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15 cm</a:t>
            </a:r>
            <a:endParaRPr>
              <a:solidFill>
                <a:srgbClr val="CFD8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48"/>
          <p:cNvSpPr txBox="1"/>
          <p:nvPr/>
        </p:nvSpPr>
        <p:spPr>
          <a:xfrm>
            <a:off x="1286450" y="3271775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20 cm</a:t>
            </a:r>
            <a:endParaRPr>
              <a:solidFill>
                <a:srgbClr val="CFD8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48"/>
          <p:cNvSpPr txBox="1"/>
          <p:nvPr/>
        </p:nvSpPr>
        <p:spPr>
          <a:xfrm>
            <a:off x="1286450" y="3669225"/>
            <a:ext cx="7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25 cm</a:t>
            </a:r>
            <a:endParaRPr>
              <a:solidFill>
                <a:srgbClr val="CFD8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1286450" y="1502925"/>
            <a:ext cx="99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Fish l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ength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bin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2275500" y="1502900"/>
            <a:ext cx="16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Counts of length measurements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5392000" y="1502900"/>
            <a:ext cx="25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Length-frequency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distribution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8"/>
          <p:cNvSpPr/>
          <p:nvPr/>
        </p:nvSpPr>
        <p:spPr>
          <a:xfrm>
            <a:off x="5458350" y="2131550"/>
            <a:ext cx="3108900" cy="301500"/>
          </a:xfrm>
          <a:prstGeom prst="rect">
            <a:avLst/>
          </a:prstGeom>
          <a:solidFill>
            <a:srgbClr val="CFD8DC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48"/>
          <p:cNvSpPr/>
          <p:nvPr/>
        </p:nvSpPr>
        <p:spPr>
          <a:xfrm>
            <a:off x="5458350" y="2531750"/>
            <a:ext cx="2011800" cy="301500"/>
          </a:xfrm>
          <a:prstGeom prst="rect">
            <a:avLst/>
          </a:prstGeom>
          <a:solidFill>
            <a:srgbClr val="CFD8DC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48"/>
          <p:cNvSpPr/>
          <p:nvPr/>
        </p:nvSpPr>
        <p:spPr>
          <a:xfrm>
            <a:off x="5458350" y="2931950"/>
            <a:ext cx="1463100" cy="301500"/>
          </a:xfrm>
          <a:prstGeom prst="rect">
            <a:avLst/>
          </a:prstGeom>
          <a:solidFill>
            <a:srgbClr val="CFD8DC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48"/>
          <p:cNvSpPr/>
          <p:nvPr/>
        </p:nvSpPr>
        <p:spPr>
          <a:xfrm>
            <a:off x="5458350" y="3332150"/>
            <a:ext cx="914400" cy="301500"/>
          </a:xfrm>
          <a:prstGeom prst="rect">
            <a:avLst/>
          </a:prstGeom>
          <a:solidFill>
            <a:srgbClr val="CFD8DC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48"/>
          <p:cNvSpPr/>
          <p:nvPr/>
        </p:nvSpPr>
        <p:spPr>
          <a:xfrm>
            <a:off x="5454187" y="3732350"/>
            <a:ext cx="548700" cy="301500"/>
          </a:xfrm>
          <a:prstGeom prst="rect">
            <a:avLst/>
          </a:prstGeom>
          <a:solidFill>
            <a:srgbClr val="CFD8DC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p48"/>
          <p:cNvSpPr/>
          <p:nvPr/>
        </p:nvSpPr>
        <p:spPr>
          <a:xfrm>
            <a:off x="3878825" y="2670450"/>
            <a:ext cx="843900" cy="52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48"/>
          <p:cNvSpPr txBox="1"/>
          <p:nvPr>
            <p:ph idx="4294967295" type="subTitle"/>
          </p:nvPr>
        </p:nvSpPr>
        <p:spPr>
          <a:xfrm>
            <a:off x="947550" y="4461375"/>
            <a:ext cx="7888200" cy="4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0" lang="en" sz="1400">
                <a:solidFill>
                  <a:schemeClr val="lt1"/>
                </a:solidFill>
              </a:rPr>
              <a:t>Fishery scientists often present length measurements as length-frequency distributions</a:t>
            </a:r>
            <a:endParaRPr b="0" sz="1400">
              <a:solidFill>
                <a:schemeClr val="lt1"/>
              </a:solidFill>
            </a:endParaRPr>
          </a:p>
        </p:txBody>
      </p:sp>
      <p:pic>
        <p:nvPicPr>
          <p:cNvPr id="298" name="Google Shape;298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800238" y="2178202"/>
            <a:ext cx="328451" cy="208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771508" y="2560194"/>
            <a:ext cx="385891" cy="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726624" y="2913199"/>
            <a:ext cx="475670" cy="30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648763" y="3241860"/>
            <a:ext cx="63139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611202" y="3645432"/>
            <a:ext cx="706499" cy="44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Length-frequency distributions</a:t>
            </a:r>
            <a:endParaRPr/>
          </a:p>
        </p:txBody>
      </p:sp>
      <p:grpSp>
        <p:nvGrpSpPr>
          <p:cNvPr id="309" name="Google Shape;309;p49"/>
          <p:cNvGrpSpPr/>
          <p:nvPr/>
        </p:nvGrpSpPr>
        <p:grpSpPr>
          <a:xfrm>
            <a:off x="1614504" y="1405602"/>
            <a:ext cx="2288890" cy="2584640"/>
            <a:chOff x="526675" y="1060654"/>
            <a:chExt cx="1797746" cy="3261788"/>
          </a:xfrm>
        </p:grpSpPr>
        <p:grpSp>
          <p:nvGrpSpPr>
            <p:cNvPr id="310" name="Google Shape;310;p49"/>
            <p:cNvGrpSpPr/>
            <p:nvPr/>
          </p:nvGrpSpPr>
          <p:grpSpPr>
            <a:xfrm rot="-5400000">
              <a:off x="36408" y="1687424"/>
              <a:ext cx="2763777" cy="1510236"/>
              <a:chOff x="5301787" y="1598150"/>
              <a:chExt cx="3113063" cy="1902300"/>
            </a:xfrm>
          </p:grpSpPr>
          <p:sp>
            <p:nvSpPr>
              <p:cNvPr id="311" name="Google Shape;311;p49"/>
              <p:cNvSpPr/>
              <p:nvPr/>
            </p:nvSpPr>
            <p:spPr>
              <a:xfrm>
                <a:off x="5305950" y="1598150"/>
                <a:ext cx="31089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49"/>
              <p:cNvSpPr/>
              <p:nvPr/>
            </p:nvSpPr>
            <p:spPr>
              <a:xfrm>
                <a:off x="5305950" y="1998350"/>
                <a:ext cx="20118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49"/>
              <p:cNvSpPr/>
              <p:nvPr/>
            </p:nvSpPr>
            <p:spPr>
              <a:xfrm>
                <a:off x="5305950" y="2398550"/>
                <a:ext cx="14631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49"/>
              <p:cNvSpPr/>
              <p:nvPr/>
            </p:nvSpPr>
            <p:spPr>
              <a:xfrm>
                <a:off x="5305950" y="2798750"/>
                <a:ext cx="9144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49"/>
              <p:cNvSpPr/>
              <p:nvPr/>
            </p:nvSpPr>
            <p:spPr>
              <a:xfrm>
                <a:off x="5301787" y="3198950"/>
                <a:ext cx="548700" cy="301500"/>
              </a:xfrm>
              <a:prstGeom prst="rect">
                <a:avLst/>
              </a:prstGeom>
              <a:solidFill>
                <a:srgbClr val="CFD8DC"/>
              </a:solidFill>
              <a:ln cap="flat" cmpd="sng" w="9525">
                <a:solidFill>
                  <a:srgbClr val="0040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6" name="Google Shape;316;p49"/>
            <p:cNvSpPr txBox="1"/>
            <p:nvPr/>
          </p:nvSpPr>
          <p:spPr>
            <a:xfrm>
              <a:off x="526675" y="3817541"/>
              <a:ext cx="492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9"/>
            <p:cNvSpPr txBox="1"/>
            <p:nvPr/>
          </p:nvSpPr>
          <p:spPr>
            <a:xfrm>
              <a:off x="851567" y="3817541"/>
              <a:ext cx="492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9"/>
            <p:cNvSpPr txBox="1"/>
            <p:nvPr/>
          </p:nvSpPr>
          <p:spPr>
            <a:xfrm>
              <a:off x="1182337" y="3817541"/>
              <a:ext cx="492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9"/>
            <p:cNvSpPr txBox="1"/>
            <p:nvPr/>
          </p:nvSpPr>
          <p:spPr>
            <a:xfrm>
              <a:off x="1497183" y="3811663"/>
              <a:ext cx="492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49"/>
            <p:cNvSpPr txBox="1"/>
            <p:nvPr/>
          </p:nvSpPr>
          <p:spPr>
            <a:xfrm>
              <a:off x="1832121" y="3811663"/>
              <a:ext cx="492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1" name="Google Shape;321;p49"/>
          <p:cNvSpPr txBox="1"/>
          <p:nvPr/>
        </p:nvSpPr>
        <p:spPr>
          <a:xfrm>
            <a:off x="5513016" y="3603382"/>
            <a:ext cx="5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5896615" y="3603382"/>
            <a:ext cx="5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6287155" y="3603382"/>
            <a:ext cx="5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6658892" y="3597894"/>
            <a:ext cx="5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7054352" y="3597894"/>
            <a:ext cx="5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6" name="Google Shape;326;p49"/>
          <p:cNvGrpSpPr/>
          <p:nvPr/>
        </p:nvGrpSpPr>
        <p:grpSpPr>
          <a:xfrm>
            <a:off x="5493670" y="1392254"/>
            <a:ext cx="2288905" cy="2217254"/>
            <a:chOff x="6995163" y="1448753"/>
            <a:chExt cx="1938600" cy="2375460"/>
          </a:xfrm>
        </p:grpSpPr>
        <p:sp>
          <p:nvSpPr>
            <p:cNvPr id="327" name="Google Shape;327;p49"/>
            <p:cNvSpPr/>
            <p:nvPr/>
          </p:nvSpPr>
          <p:spPr>
            <a:xfrm>
              <a:off x="7011575" y="1448753"/>
              <a:ext cx="1902318" cy="2371759"/>
            </a:xfrm>
            <a:custGeom>
              <a:rect b="b" l="l" r="r" t="t"/>
              <a:pathLst>
                <a:path extrusionOk="0" h="125291" w="102468">
                  <a:moveTo>
                    <a:pt x="0" y="125291"/>
                  </a:moveTo>
                  <a:cubicBezTo>
                    <a:pt x="2143" y="104530"/>
                    <a:pt x="3751" y="8826"/>
                    <a:pt x="12859" y="722"/>
                  </a:cubicBezTo>
                  <a:cubicBezTo>
                    <a:pt x="21967" y="-7382"/>
                    <a:pt x="42126" y="58988"/>
                    <a:pt x="54650" y="76669"/>
                  </a:cubicBezTo>
                  <a:cubicBezTo>
                    <a:pt x="67174" y="94350"/>
                    <a:pt x="80032" y="98836"/>
                    <a:pt x="88002" y="106806"/>
                  </a:cubicBezTo>
                  <a:cubicBezTo>
                    <a:pt x="95972" y="114776"/>
                    <a:pt x="100057" y="121540"/>
                    <a:pt x="102468" y="124487"/>
                  </a:cubicBezTo>
                </a:path>
              </a:pathLst>
            </a:custGeom>
            <a:solidFill>
              <a:srgbClr val="CFD8DC"/>
            </a:solidFill>
            <a:ln cap="flat" cmpd="sng" w="38100">
              <a:solidFill>
                <a:srgbClr val="CFD8DC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8" name="Google Shape;328;p49"/>
            <p:cNvSpPr/>
            <p:nvPr/>
          </p:nvSpPr>
          <p:spPr>
            <a:xfrm>
              <a:off x="6995163" y="3795713"/>
              <a:ext cx="1938600" cy="28500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49"/>
          <p:cNvSpPr txBox="1"/>
          <p:nvPr/>
        </p:nvSpPr>
        <p:spPr>
          <a:xfrm>
            <a:off x="4916325" y="4028100"/>
            <a:ext cx="3641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Length-frequencies are sometimes shown as smoothed area plots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947550" y="4028100"/>
            <a:ext cx="3269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Length-frequency distributions are typically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shown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vertically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4150050" y="2311050"/>
            <a:ext cx="843900" cy="52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0" y="47433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Don’t be fooled, these plots are created using the same method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840150" y="1243050"/>
            <a:ext cx="74637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</a:t>
            </a:r>
            <a:r>
              <a:rPr lang="en" sz="3600"/>
              <a:t> can length-frequency distributions tell us about the fishery?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1"/>
          <p:cNvSpPr txBox="1"/>
          <p:nvPr>
            <p:ph type="title"/>
          </p:nvPr>
        </p:nvSpPr>
        <p:spPr>
          <a:xfrm>
            <a:off x="947550" y="539500"/>
            <a:ext cx="7258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Are minimum size limits being followed?</a:t>
            </a:r>
            <a:endParaRPr sz="2400"/>
          </a:p>
        </p:txBody>
      </p:sp>
      <p:sp>
        <p:nvSpPr>
          <p:cNvPr id="344" name="Google Shape;344;p51"/>
          <p:cNvSpPr txBox="1"/>
          <p:nvPr/>
        </p:nvSpPr>
        <p:spPr>
          <a:xfrm>
            <a:off x="947550" y="4028100"/>
            <a:ext cx="7703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Length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measurements below the minimum size limit reveal that the size limit is not being followed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5" name="Google Shape;345;p51"/>
          <p:cNvGrpSpPr/>
          <p:nvPr/>
        </p:nvGrpSpPr>
        <p:grpSpPr>
          <a:xfrm>
            <a:off x="3628788" y="1379800"/>
            <a:ext cx="1886400" cy="2482754"/>
            <a:chOff x="6149263" y="984450"/>
            <a:chExt cx="1886400" cy="2482754"/>
          </a:xfrm>
        </p:grpSpPr>
        <p:grpSp>
          <p:nvGrpSpPr>
            <p:cNvPr id="346" name="Google Shape;346;p51"/>
            <p:cNvGrpSpPr/>
            <p:nvPr/>
          </p:nvGrpSpPr>
          <p:grpSpPr>
            <a:xfrm>
              <a:off x="6190663" y="1676299"/>
              <a:ext cx="1803596" cy="1790905"/>
              <a:chOff x="3600700" y="2913661"/>
              <a:chExt cx="1803596" cy="1790905"/>
            </a:xfrm>
          </p:grpSpPr>
          <p:grpSp>
            <p:nvGrpSpPr>
              <p:cNvPr id="347" name="Google Shape;347;p51"/>
              <p:cNvGrpSpPr/>
              <p:nvPr/>
            </p:nvGrpSpPr>
            <p:grpSpPr>
              <a:xfrm rot="-5400000">
                <a:off x="3812710" y="2854835"/>
                <a:ext cx="1390916" cy="1508569"/>
                <a:chOff x="5301787" y="1598150"/>
                <a:chExt cx="3113063" cy="1900200"/>
              </a:xfrm>
            </p:grpSpPr>
            <p:sp>
              <p:nvSpPr>
                <p:cNvPr id="348" name="Google Shape;348;p51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B02C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51"/>
                <p:cNvSpPr/>
                <p:nvPr/>
              </p:nvSpPr>
              <p:spPr>
                <a:xfrm>
                  <a:off x="5305950" y="1998350"/>
                  <a:ext cx="1800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51"/>
                <p:cNvSpPr/>
                <p:nvPr/>
              </p:nvSpPr>
              <p:spPr>
                <a:xfrm>
                  <a:off x="5305950" y="2398550"/>
                  <a:ext cx="10437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51"/>
                <p:cNvSpPr/>
                <p:nvPr/>
              </p:nvSpPr>
              <p:spPr>
                <a:xfrm>
                  <a:off x="5305950" y="2798750"/>
                  <a:ext cx="306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51"/>
                <p:cNvSpPr/>
                <p:nvPr/>
              </p:nvSpPr>
              <p:spPr>
                <a:xfrm>
                  <a:off x="5301787" y="3198950"/>
                  <a:ext cx="143400" cy="2994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3" name="Google Shape;353;p51"/>
              <p:cNvSpPr txBox="1"/>
              <p:nvPr/>
            </p:nvSpPr>
            <p:spPr>
              <a:xfrm>
                <a:off x="3600700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4" name="Google Shape;354;p51"/>
              <p:cNvSpPr txBox="1"/>
              <p:nvPr/>
            </p:nvSpPr>
            <p:spPr>
              <a:xfrm>
                <a:off x="392559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5" name="Google Shape;355;p51"/>
              <p:cNvSpPr txBox="1"/>
              <p:nvPr/>
            </p:nvSpPr>
            <p:spPr>
              <a:xfrm>
                <a:off x="425636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6" name="Google Shape;356;p51"/>
              <p:cNvSpPr txBox="1"/>
              <p:nvPr/>
            </p:nvSpPr>
            <p:spPr>
              <a:xfrm>
                <a:off x="4571208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7" name="Google Shape;357;p51"/>
              <p:cNvSpPr txBox="1"/>
              <p:nvPr/>
            </p:nvSpPr>
            <p:spPr>
              <a:xfrm>
                <a:off x="4911996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58" name="Google Shape;358;p51"/>
            <p:cNvSpPr txBox="1"/>
            <p:nvPr/>
          </p:nvSpPr>
          <p:spPr>
            <a:xfrm>
              <a:off x="6149263" y="984450"/>
              <a:ext cx="1886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Length-frequency of the catch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9" name="Google Shape;359;p51"/>
          <p:cNvSpPr txBox="1"/>
          <p:nvPr/>
        </p:nvSpPr>
        <p:spPr>
          <a:xfrm>
            <a:off x="1217650" y="2242250"/>
            <a:ext cx="1962900" cy="8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Fishery with a minimum size limit of 10 cm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51"/>
          <p:cNvSpPr/>
          <p:nvPr/>
        </p:nvSpPr>
        <p:spPr>
          <a:xfrm>
            <a:off x="6470300" y="2571750"/>
            <a:ext cx="1143900" cy="6480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Illegal fish</a:t>
            </a:r>
            <a:endParaRPr>
              <a:solidFill>
                <a:srgbClr val="82CBC4"/>
              </a:solidFill>
            </a:endParaRPr>
          </a:p>
        </p:txBody>
      </p:sp>
      <p:cxnSp>
        <p:nvCxnSpPr>
          <p:cNvPr id="361" name="Google Shape;361;p51"/>
          <p:cNvCxnSpPr>
            <a:stCxn id="360" idx="2"/>
          </p:cNvCxnSpPr>
          <p:nvPr/>
        </p:nvCxnSpPr>
        <p:spPr>
          <a:xfrm rot="10800000">
            <a:off x="4071200" y="2371950"/>
            <a:ext cx="2399100" cy="523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2"/>
          <p:cNvSpPr txBox="1"/>
          <p:nvPr>
            <p:ph type="title"/>
          </p:nvPr>
        </p:nvSpPr>
        <p:spPr>
          <a:xfrm>
            <a:off x="947550" y="539500"/>
            <a:ext cx="7258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Are juvenile fish being harvested?</a:t>
            </a:r>
            <a:endParaRPr sz="2400"/>
          </a:p>
        </p:txBody>
      </p:sp>
      <p:sp>
        <p:nvSpPr>
          <p:cNvPr id="368" name="Google Shape;368;p52"/>
          <p:cNvSpPr txBox="1"/>
          <p:nvPr/>
        </p:nvSpPr>
        <p:spPr>
          <a:xfrm>
            <a:off x="947550" y="4028100"/>
            <a:ext cx="7703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Large amounts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of catch below the length at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maturity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reveals that juvenile fish are being harvested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1591650" y="2350100"/>
            <a:ext cx="1678800" cy="61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Species matures at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15 cm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52"/>
          <p:cNvSpPr/>
          <p:nvPr/>
        </p:nvSpPr>
        <p:spPr>
          <a:xfrm>
            <a:off x="6404151" y="2288000"/>
            <a:ext cx="1256700" cy="7398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Juvenile</a:t>
            </a:r>
            <a:r>
              <a:rPr lang="en">
                <a:solidFill>
                  <a:srgbClr val="82CBC4"/>
                </a:solidFill>
              </a:rPr>
              <a:t> fish</a:t>
            </a:r>
            <a:endParaRPr>
              <a:solidFill>
                <a:srgbClr val="82CBC4"/>
              </a:solidFill>
            </a:endParaRPr>
          </a:p>
        </p:txBody>
      </p:sp>
      <p:grpSp>
        <p:nvGrpSpPr>
          <p:cNvPr id="371" name="Google Shape;371;p52"/>
          <p:cNvGrpSpPr/>
          <p:nvPr/>
        </p:nvGrpSpPr>
        <p:grpSpPr>
          <a:xfrm>
            <a:off x="3952713" y="1416527"/>
            <a:ext cx="1886400" cy="2482754"/>
            <a:chOff x="6149263" y="984450"/>
            <a:chExt cx="1886400" cy="2482754"/>
          </a:xfrm>
        </p:grpSpPr>
        <p:grpSp>
          <p:nvGrpSpPr>
            <p:cNvPr id="372" name="Google Shape;372;p52"/>
            <p:cNvGrpSpPr/>
            <p:nvPr/>
          </p:nvGrpSpPr>
          <p:grpSpPr>
            <a:xfrm>
              <a:off x="6190663" y="1676299"/>
              <a:ext cx="1803596" cy="1790905"/>
              <a:chOff x="3600700" y="2913661"/>
              <a:chExt cx="1803596" cy="1790905"/>
            </a:xfrm>
          </p:grpSpPr>
          <p:grpSp>
            <p:nvGrpSpPr>
              <p:cNvPr id="373" name="Google Shape;373;p52"/>
              <p:cNvGrpSpPr/>
              <p:nvPr/>
            </p:nvGrpSpPr>
            <p:grpSpPr>
              <a:xfrm rot="-5400000">
                <a:off x="3812710" y="2854835"/>
                <a:ext cx="1390916" cy="1508569"/>
                <a:chOff x="5301787" y="1598150"/>
                <a:chExt cx="3113063" cy="1900200"/>
              </a:xfrm>
            </p:grpSpPr>
            <p:sp>
              <p:nvSpPr>
                <p:cNvPr id="374" name="Google Shape;374;p52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B02C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52"/>
                <p:cNvSpPr/>
                <p:nvPr/>
              </p:nvSpPr>
              <p:spPr>
                <a:xfrm>
                  <a:off x="5305950" y="1998350"/>
                  <a:ext cx="1800900" cy="3015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A72A1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52"/>
                <p:cNvSpPr/>
                <p:nvPr/>
              </p:nvSpPr>
              <p:spPr>
                <a:xfrm>
                  <a:off x="5305950" y="2398550"/>
                  <a:ext cx="10437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52"/>
                <p:cNvSpPr/>
                <p:nvPr/>
              </p:nvSpPr>
              <p:spPr>
                <a:xfrm>
                  <a:off x="5305950" y="2798750"/>
                  <a:ext cx="306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52"/>
                <p:cNvSpPr/>
                <p:nvPr/>
              </p:nvSpPr>
              <p:spPr>
                <a:xfrm>
                  <a:off x="5301787" y="3198950"/>
                  <a:ext cx="143400" cy="2994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9" name="Google Shape;379;p52"/>
              <p:cNvSpPr txBox="1"/>
              <p:nvPr/>
            </p:nvSpPr>
            <p:spPr>
              <a:xfrm>
                <a:off x="3600700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0" name="Google Shape;380;p52"/>
              <p:cNvSpPr txBox="1"/>
              <p:nvPr/>
            </p:nvSpPr>
            <p:spPr>
              <a:xfrm>
                <a:off x="392559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1" name="Google Shape;381;p52"/>
              <p:cNvSpPr txBox="1"/>
              <p:nvPr/>
            </p:nvSpPr>
            <p:spPr>
              <a:xfrm>
                <a:off x="425636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2" name="Google Shape;382;p52"/>
              <p:cNvSpPr txBox="1"/>
              <p:nvPr/>
            </p:nvSpPr>
            <p:spPr>
              <a:xfrm>
                <a:off x="4571208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" name="Google Shape;383;p52"/>
              <p:cNvSpPr txBox="1"/>
              <p:nvPr/>
            </p:nvSpPr>
            <p:spPr>
              <a:xfrm>
                <a:off x="4911996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84" name="Google Shape;384;p52"/>
            <p:cNvSpPr txBox="1"/>
            <p:nvPr/>
          </p:nvSpPr>
          <p:spPr>
            <a:xfrm>
              <a:off x="6149263" y="984450"/>
              <a:ext cx="1886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Length-frequency of the catch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85" name="Google Shape;385;p52"/>
          <p:cNvCxnSpPr>
            <a:stCxn id="370" idx="2"/>
          </p:cNvCxnSpPr>
          <p:nvPr/>
        </p:nvCxnSpPr>
        <p:spPr>
          <a:xfrm rot="10800000">
            <a:off x="4389351" y="2226500"/>
            <a:ext cx="2014800" cy="431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6" name="Google Shape;386;p52"/>
          <p:cNvCxnSpPr>
            <a:stCxn id="370" idx="2"/>
          </p:cNvCxnSpPr>
          <p:nvPr/>
        </p:nvCxnSpPr>
        <p:spPr>
          <a:xfrm flipH="1">
            <a:off x="4725351" y="2657900"/>
            <a:ext cx="1678800" cy="159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3"/>
          <p:cNvSpPr txBox="1"/>
          <p:nvPr>
            <p:ph type="title"/>
          </p:nvPr>
        </p:nvSpPr>
        <p:spPr>
          <a:xfrm>
            <a:off x="947550" y="539500"/>
            <a:ext cx="7258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Are mega-spawners caught?</a:t>
            </a:r>
            <a:endParaRPr sz="2400"/>
          </a:p>
        </p:txBody>
      </p:sp>
      <p:sp>
        <p:nvSpPr>
          <p:cNvPr id="393" name="Google Shape;393;p53"/>
          <p:cNvSpPr txBox="1"/>
          <p:nvPr/>
        </p:nvSpPr>
        <p:spPr>
          <a:xfrm>
            <a:off x="947550" y="4028100"/>
            <a:ext cx="7703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case, mega-spawners are being caught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1307850" y="2350100"/>
            <a:ext cx="2051100" cy="61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Fish larger than 25 cm are mega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spawners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53"/>
          <p:cNvSpPr/>
          <p:nvPr/>
        </p:nvSpPr>
        <p:spPr>
          <a:xfrm>
            <a:off x="6404150" y="2288000"/>
            <a:ext cx="1401900" cy="8031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Mega</a:t>
            </a:r>
            <a:r>
              <a:rPr lang="en">
                <a:solidFill>
                  <a:srgbClr val="82CBC4"/>
                </a:solidFill>
              </a:rPr>
              <a:t>-</a:t>
            </a:r>
            <a:endParaRPr>
              <a:solidFill>
                <a:srgbClr val="82CBC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s</a:t>
            </a:r>
            <a:r>
              <a:rPr lang="en">
                <a:solidFill>
                  <a:srgbClr val="82CBC4"/>
                </a:solidFill>
              </a:rPr>
              <a:t>pawners</a:t>
            </a:r>
            <a:endParaRPr>
              <a:solidFill>
                <a:srgbClr val="82CBC4"/>
              </a:solidFill>
            </a:endParaRPr>
          </a:p>
        </p:txBody>
      </p:sp>
      <p:cxnSp>
        <p:nvCxnSpPr>
          <p:cNvPr id="396" name="Google Shape;396;p53"/>
          <p:cNvCxnSpPr>
            <a:stCxn id="395" idx="2"/>
            <a:endCxn id="397" idx="3"/>
          </p:cNvCxnSpPr>
          <p:nvPr/>
        </p:nvCxnSpPr>
        <p:spPr>
          <a:xfrm flipH="1">
            <a:off x="5213150" y="2689550"/>
            <a:ext cx="1191000" cy="7089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8" name="Google Shape;398;p53"/>
          <p:cNvGrpSpPr/>
          <p:nvPr/>
        </p:nvGrpSpPr>
        <p:grpSpPr>
          <a:xfrm>
            <a:off x="3628800" y="1379802"/>
            <a:ext cx="1886400" cy="2482754"/>
            <a:chOff x="6149263" y="984450"/>
            <a:chExt cx="1886400" cy="2482754"/>
          </a:xfrm>
        </p:grpSpPr>
        <p:grpSp>
          <p:nvGrpSpPr>
            <p:cNvPr id="399" name="Google Shape;399;p53"/>
            <p:cNvGrpSpPr/>
            <p:nvPr/>
          </p:nvGrpSpPr>
          <p:grpSpPr>
            <a:xfrm>
              <a:off x="6190663" y="1676299"/>
              <a:ext cx="1803596" cy="1790905"/>
              <a:chOff x="3600700" y="2913661"/>
              <a:chExt cx="1803596" cy="1790905"/>
            </a:xfrm>
          </p:grpSpPr>
          <p:grpSp>
            <p:nvGrpSpPr>
              <p:cNvPr id="400" name="Google Shape;400;p53"/>
              <p:cNvGrpSpPr/>
              <p:nvPr/>
            </p:nvGrpSpPr>
            <p:grpSpPr>
              <a:xfrm rot="-5400000">
                <a:off x="3812710" y="2854835"/>
                <a:ext cx="1390916" cy="1508569"/>
                <a:chOff x="5301787" y="1598150"/>
                <a:chExt cx="3113063" cy="1900200"/>
              </a:xfrm>
            </p:grpSpPr>
            <p:sp>
              <p:nvSpPr>
                <p:cNvPr id="401" name="Google Shape;401;p53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CFD8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" name="Google Shape;402;p53"/>
                <p:cNvSpPr/>
                <p:nvPr/>
              </p:nvSpPr>
              <p:spPr>
                <a:xfrm>
                  <a:off x="5305950" y="1998350"/>
                  <a:ext cx="1800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" name="Google Shape;403;p53"/>
                <p:cNvSpPr/>
                <p:nvPr/>
              </p:nvSpPr>
              <p:spPr>
                <a:xfrm>
                  <a:off x="5305950" y="2398550"/>
                  <a:ext cx="10437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" name="Google Shape;404;p53"/>
                <p:cNvSpPr/>
                <p:nvPr/>
              </p:nvSpPr>
              <p:spPr>
                <a:xfrm>
                  <a:off x="5305950" y="2798750"/>
                  <a:ext cx="306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53"/>
                <p:cNvSpPr/>
                <p:nvPr/>
              </p:nvSpPr>
              <p:spPr>
                <a:xfrm>
                  <a:off x="5301787" y="3198950"/>
                  <a:ext cx="143400" cy="2994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A72A1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5" name="Google Shape;405;p53"/>
              <p:cNvSpPr txBox="1"/>
              <p:nvPr/>
            </p:nvSpPr>
            <p:spPr>
              <a:xfrm>
                <a:off x="3600700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6" name="Google Shape;406;p53"/>
              <p:cNvSpPr txBox="1"/>
              <p:nvPr/>
            </p:nvSpPr>
            <p:spPr>
              <a:xfrm>
                <a:off x="392559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7" name="Google Shape;407;p53"/>
              <p:cNvSpPr txBox="1"/>
              <p:nvPr/>
            </p:nvSpPr>
            <p:spPr>
              <a:xfrm>
                <a:off x="425636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8" name="Google Shape;408;p53"/>
              <p:cNvSpPr txBox="1"/>
              <p:nvPr/>
            </p:nvSpPr>
            <p:spPr>
              <a:xfrm>
                <a:off x="4571208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9" name="Google Shape;409;p53"/>
              <p:cNvSpPr txBox="1"/>
              <p:nvPr/>
            </p:nvSpPr>
            <p:spPr>
              <a:xfrm>
                <a:off x="4911996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10" name="Google Shape;410;p53"/>
            <p:cNvSpPr txBox="1"/>
            <p:nvPr/>
          </p:nvSpPr>
          <p:spPr>
            <a:xfrm>
              <a:off x="6149263" y="984450"/>
              <a:ext cx="1886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Length-frequency of the catch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/>
          <p:nvPr/>
        </p:nvSpPr>
        <p:spPr>
          <a:xfrm>
            <a:off x="0" y="4033200"/>
            <a:ext cx="9144000" cy="11103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4"/>
          <p:cNvSpPr txBox="1"/>
          <p:nvPr>
            <p:ph type="title"/>
          </p:nvPr>
        </p:nvSpPr>
        <p:spPr>
          <a:xfrm>
            <a:off x="942750" y="606000"/>
            <a:ext cx="7258500" cy="5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 the majority of the catch targeting optimally sized fish</a:t>
            </a:r>
            <a:r>
              <a:rPr lang="en" sz="2000"/>
              <a:t>?</a:t>
            </a:r>
            <a:endParaRPr sz="2000"/>
          </a:p>
        </p:txBody>
      </p:sp>
      <p:sp>
        <p:nvSpPr>
          <p:cNvPr id="417" name="Google Shape;417;p54"/>
          <p:cNvSpPr txBox="1"/>
          <p:nvPr/>
        </p:nvSpPr>
        <p:spPr>
          <a:xfrm>
            <a:off x="947550" y="4028100"/>
            <a:ext cx="77037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majority of the catch falling within an optimal size range could indicate a “healthy” fishery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54"/>
          <p:cNvSpPr txBox="1"/>
          <p:nvPr/>
        </p:nvSpPr>
        <p:spPr>
          <a:xfrm>
            <a:off x="1307850" y="2350100"/>
            <a:ext cx="2051100" cy="8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Optimally sized fish are those between 15 cm and 25 cm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54"/>
          <p:cNvSpPr/>
          <p:nvPr/>
        </p:nvSpPr>
        <p:spPr>
          <a:xfrm>
            <a:off x="6404150" y="2288000"/>
            <a:ext cx="1401900" cy="803100"/>
          </a:xfrm>
          <a:prstGeom prst="ellipse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</a:rPr>
              <a:t>Optimal sizes</a:t>
            </a:r>
            <a:endParaRPr>
              <a:solidFill>
                <a:srgbClr val="82CBC4"/>
              </a:solidFill>
            </a:endParaRPr>
          </a:p>
        </p:txBody>
      </p:sp>
      <p:cxnSp>
        <p:nvCxnSpPr>
          <p:cNvPr id="420" name="Google Shape;420;p54"/>
          <p:cNvCxnSpPr>
            <a:stCxn id="419" idx="2"/>
            <a:endCxn id="421" idx="3"/>
          </p:cNvCxnSpPr>
          <p:nvPr/>
        </p:nvCxnSpPr>
        <p:spPr>
          <a:xfrm flipH="1">
            <a:off x="4578650" y="2689550"/>
            <a:ext cx="1825500" cy="2553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22" name="Google Shape;422;p54"/>
          <p:cNvGrpSpPr/>
          <p:nvPr/>
        </p:nvGrpSpPr>
        <p:grpSpPr>
          <a:xfrm>
            <a:off x="3628800" y="1330377"/>
            <a:ext cx="1886400" cy="2482754"/>
            <a:chOff x="6149263" y="984450"/>
            <a:chExt cx="1886400" cy="2482754"/>
          </a:xfrm>
        </p:grpSpPr>
        <p:grpSp>
          <p:nvGrpSpPr>
            <p:cNvPr id="423" name="Google Shape;423;p54"/>
            <p:cNvGrpSpPr/>
            <p:nvPr/>
          </p:nvGrpSpPr>
          <p:grpSpPr>
            <a:xfrm>
              <a:off x="6190663" y="1676299"/>
              <a:ext cx="1803596" cy="1790905"/>
              <a:chOff x="3600700" y="2913661"/>
              <a:chExt cx="1803596" cy="1790905"/>
            </a:xfrm>
          </p:grpSpPr>
          <p:grpSp>
            <p:nvGrpSpPr>
              <p:cNvPr id="424" name="Google Shape;424;p54"/>
              <p:cNvGrpSpPr/>
              <p:nvPr/>
            </p:nvGrpSpPr>
            <p:grpSpPr>
              <a:xfrm rot="-5400000">
                <a:off x="3812710" y="2854835"/>
                <a:ext cx="1390916" cy="1508569"/>
                <a:chOff x="5301787" y="1598150"/>
                <a:chExt cx="3113063" cy="1900200"/>
              </a:xfrm>
            </p:grpSpPr>
            <p:sp>
              <p:nvSpPr>
                <p:cNvPr id="425" name="Google Shape;425;p54"/>
                <p:cNvSpPr/>
                <p:nvPr/>
              </p:nvSpPr>
              <p:spPr>
                <a:xfrm>
                  <a:off x="5305950" y="1598150"/>
                  <a:ext cx="3108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CFD8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54"/>
                <p:cNvSpPr/>
                <p:nvPr/>
              </p:nvSpPr>
              <p:spPr>
                <a:xfrm>
                  <a:off x="5305950" y="1998350"/>
                  <a:ext cx="1800900" cy="3015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CFD8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54"/>
                <p:cNvSpPr/>
                <p:nvPr/>
              </p:nvSpPr>
              <p:spPr>
                <a:xfrm>
                  <a:off x="5305950" y="2398550"/>
                  <a:ext cx="1043700" cy="3015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54"/>
                <p:cNvSpPr/>
                <p:nvPr/>
              </p:nvSpPr>
              <p:spPr>
                <a:xfrm>
                  <a:off x="5305950" y="2798750"/>
                  <a:ext cx="306900" cy="301500"/>
                </a:xfrm>
                <a:prstGeom prst="rect">
                  <a:avLst/>
                </a:prstGeom>
                <a:solidFill>
                  <a:srgbClr val="A72A1E"/>
                </a:solidFill>
                <a:ln cap="flat" cmpd="sng" w="9525">
                  <a:solidFill>
                    <a:srgbClr val="A72A1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54"/>
                <p:cNvSpPr/>
                <p:nvPr/>
              </p:nvSpPr>
              <p:spPr>
                <a:xfrm>
                  <a:off x="5301787" y="3198950"/>
                  <a:ext cx="143400" cy="299400"/>
                </a:xfrm>
                <a:prstGeom prst="rect">
                  <a:avLst/>
                </a:prstGeom>
                <a:solidFill>
                  <a:srgbClr val="CFD8DC"/>
                </a:solidFill>
                <a:ln cap="flat" cmpd="sng" w="9525">
                  <a:solidFill>
                    <a:srgbClr val="00406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29" name="Google Shape;429;p54"/>
              <p:cNvSpPr txBox="1"/>
              <p:nvPr/>
            </p:nvSpPr>
            <p:spPr>
              <a:xfrm>
                <a:off x="3600700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0" name="Google Shape;430;p54"/>
              <p:cNvSpPr txBox="1"/>
              <p:nvPr/>
            </p:nvSpPr>
            <p:spPr>
              <a:xfrm>
                <a:off x="392559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1" name="Google Shape;431;p54"/>
              <p:cNvSpPr txBox="1"/>
              <p:nvPr/>
            </p:nvSpPr>
            <p:spPr>
              <a:xfrm>
                <a:off x="4256362" y="4304366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2" name="Google Shape;432;p54"/>
              <p:cNvSpPr txBox="1"/>
              <p:nvPr/>
            </p:nvSpPr>
            <p:spPr>
              <a:xfrm>
                <a:off x="4571208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3" name="Google Shape;433;p54"/>
              <p:cNvSpPr txBox="1"/>
              <p:nvPr/>
            </p:nvSpPr>
            <p:spPr>
              <a:xfrm>
                <a:off x="4911996" y="4298488"/>
                <a:ext cx="492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4" name="Google Shape;434;p54"/>
            <p:cNvSpPr txBox="1"/>
            <p:nvPr/>
          </p:nvSpPr>
          <p:spPr>
            <a:xfrm>
              <a:off x="6149263" y="984450"/>
              <a:ext cx="1886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Length-frequency of the catch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35" name="Google Shape;435;p54"/>
          <p:cNvCxnSpPr>
            <a:stCxn id="419" idx="2"/>
            <a:endCxn id="427" idx="3"/>
          </p:cNvCxnSpPr>
          <p:nvPr/>
        </p:nvCxnSpPr>
        <p:spPr>
          <a:xfrm flipH="1">
            <a:off x="4896350" y="2689550"/>
            <a:ext cx="1507800" cy="584700"/>
          </a:xfrm>
          <a:prstGeom prst="curvedConnector2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ital Nomad by Slidesgo">
  <a:themeElements>
    <a:clrScheme name="Simple Light">
      <a:dk1>
        <a:srgbClr val="434343"/>
      </a:dk1>
      <a:lt1>
        <a:srgbClr val="FFFFFF"/>
      </a:lt1>
      <a:dk2>
        <a:srgbClr val="49827D"/>
      </a:dk2>
      <a:lt2>
        <a:srgbClr val="434343"/>
      </a:lt2>
      <a:accent1>
        <a:srgbClr val="FFFFFF"/>
      </a:accent1>
      <a:accent2>
        <a:srgbClr val="49827D"/>
      </a:accent2>
      <a:accent3>
        <a:srgbClr val="434343"/>
      </a:accent3>
      <a:accent4>
        <a:srgbClr val="FFFFFF"/>
      </a:accent4>
      <a:accent5>
        <a:srgbClr val="49827D"/>
      </a:accent5>
      <a:accent6>
        <a:srgbClr val="434343"/>
      </a:accent6>
      <a:hlink>
        <a:srgbClr val="4982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